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83" r:id="rId2"/>
    <p:sldId id="402" r:id="rId3"/>
    <p:sldId id="442" r:id="rId4"/>
    <p:sldId id="432" r:id="rId5"/>
    <p:sldId id="431" r:id="rId6"/>
    <p:sldId id="430" r:id="rId7"/>
    <p:sldId id="429" r:id="rId8"/>
    <p:sldId id="434" r:id="rId9"/>
    <p:sldId id="435" r:id="rId10"/>
    <p:sldId id="436" r:id="rId11"/>
    <p:sldId id="438" r:id="rId12"/>
    <p:sldId id="437" r:id="rId13"/>
    <p:sldId id="44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7CCC6"/>
    <a:srgbClr val="4CC8EC"/>
    <a:srgbClr val="FF9285"/>
    <a:srgbClr val="FF7467"/>
    <a:srgbClr val="EABF4C"/>
    <a:srgbClr val="524E67"/>
    <a:srgbClr val="F4C956"/>
    <a:srgbClr val="222A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06" autoAdjust="0"/>
    <p:restoredTop sz="94660"/>
  </p:normalViewPr>
  <p:slideViewPr>
    <p:cSldViewPr snapToGrid="0">
      <p:cViewPr varScale="1">
        <p:scale>
          <a:sx n="81" d="100"/>
          <a:sy n="81" d="100"/>
        </p:scale>
        <p:origin x="9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D0601-24D1-4243-BFD2-053D374A8230}" type="datetimeFigureOut">
              <a:rPr lang="en-US" smtClean="0"/>
              <a:t>06-Oct-19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F3E677-5D4F-4C56-B104-01504E7F8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33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06-Oct-19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263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06-Oct-19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072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06-Oct-19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032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899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06-Oct-19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7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06-Oct-19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35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06-Oct-19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47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06-Oct-19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96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06-Oct-19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82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06-Oct-19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502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06-Oct-19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46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06-Oct-19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38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://powerpoint.sage-fox.com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4E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C872D-C668-4AF2-BCBD-16EDD74B9A2D}" type="datetimeFigureOut">
              <a:rPr lang="en-US" smtClean="0"/>
              <a:t>06-Oct-19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hlinkClick r:id="rId14"/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6240" y="6757593"/>
            <a:ext cx="365760" cy="10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07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point.sage-fox.com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968E935-6B99-4348-9139-FDFF6890A992}"/>
              </a:ext>
            </a:extLst>
          </p:cNvPr>
          <p:cNvGrpSpPr/>
          <p:nvPr/>
        </p:nvGrpSpPr>
        <p:grpSpPr>
          <a:xfrm>
            <a:off x="4672323" y="1017708"/>
            <a:ext cx="6628941" cy="2269864"/>
            <a:chOff x="3055171" y="1968649"/>
            <a:chExt cx="6628941" cy="2269864"/>
          </a:xfrm>
        </p:grpSpPr>
        <p:sp>
          <p:nvSpPr>
            <p:cNvPr id="17" name="Rounded Rectangle 21">
              <a:extLst>
                <a:ext uri="{FF2B5EF4-FFF2-40B4-BE49-F238E27FC236}">
                  <a16:creationId xmlns:a16="http://schemas.microsoft.com/office/drawing/2014/main" id="{86351B2B-EFA4-4A3F-8D45-7F97AB34C8D8}"/>
                </a:ext>
              </a:extLst>
            </p:cNvPr>
            <p:cNvSpPr/>
            <p:nvPr/>
          </p:nvSpPr>
          <p:spPr>
            <a:xfrm>
              <a:off x="3055171" y="1968649"/>
              <a:ext cx="6628941" cy="2269864"/>
            </a:xfrm>
            <a:prstGeom prst="roundRect">
              <a:avLst>
                <a:gd name="adj" fmla="val 4263"/>
              </a:avLst>
            </a:prstGeom>
            <a:solidFill>
              <a:srgbClr val="4CC8EC">
                <a:alpha val="35000"/>
              </a:srgbClr>
            </a:solidFill>
            <a:ln w="6350">
              <a:solidFill>
                <a:schemeClr val="bg1">
                  <a:alpha val="3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BFE13A9-DDD1-44B5-88F5-0FE59EBEFECE}"/>
                </a:ext>
              </a:extLst>
            </p:cNvPr>
            <p:cNvGrpSpPr/>
            <p:nvPr/>
          </p:nvGrpSpPr>
          <p:grpSpPr>
            <a:xfrm>
              <a:off x="5489968" y="3517788"/>
              <a:ext cx="3931953" cy="377504"/>
              <a:chOff x="7524491" y="6070252"/>
              <a:chExt cx="3931953" cy="377504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A7C4D019-70CE-4D56-B905-D1D2B0F19D76}"/>
                  </a:ext>
                </a:extLst>
              </p:cNvPr>
              <p:cNvGrpSpPr/>
              <p:nvPr/>
            </p:nvGrpSpPr>
            <p:grpSpPr>
              <a:xfrm>
                <a:off x="7524491" y="6356316"/>
                <a:ext cx="3930105" cy="91440"/>
                <a:chOff x="6447606" y="3817143"/>
                <a:chExt cx="2620070" cy="91440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0FBB9CA2-FE09-467E-A073-1EC59CF6CD5E}"/>
                    </a:ext>
                  </a:extLst>
                </p:cNvPr>
                <p:cNvSpPr/>
                <p:nvPr/>
              </p:nvSpPr>
              <p:spPr>
                <a:xfrm>
                  <a:off x="6447606" y="3817143"/>
                  <a:ext cx="655320" cy="91440"/>
                </a:xfrm>
                <a:prstGeom prst="rect">
                  <a:avLst/>
                </a:prstGeom>
                <a:solidFill>
                  <a:srgbClr val="FF7467"/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53A971CB-AF8F-4C19-9051-7DE7BE4E6E5E}"/>
                    </a:ext>
                  </a:extLst>
                </p:cNvPr>
                <p:cNvSpPr/>
                <p:nvPr/>
              </p:nvSpPr>
              <p:spPr>
                <a:xfrm>
                  <a:off x="7102926" y="3817143"/>
                  <a:ext cx="655320" cy="91440"/>
                </a:xfrm>
                <a:prstGeom prst="rect">
                  <a:avLst/>
                </a:prstGeom>
                <a:solidFill>
                  <a:srgbClr val="4CC8EC"/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FD94AD53-926B-4CBC-ACBA-49C050A0F73F}"/>
                    </a:ext>
                  </a:extLst>
                </p:cNvPr>
                <p:cNvSpPr/>
                <p:nvPr/>
              </p:nvSpPr>
              <p:spPr>
                <a:xfrm>
                  <a:off x="8412356" y="3817143"/>
                  <a:ext cx="655320" cy="91440"/>
                </a:xfrm>
                <a:prstGeom prst="rect">
                  <a:avLst/>
                </a:prstGeom>
                <a:solidFill>
                  <a:srgbClr val="57CCC6"/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9EF301F5-5809-4335-80FA-78383EB694F2}"/>
                    </a:ext>
                  </a:extLst>
                </p:cNvPr>
                <p:cNvSpPr/>
                <p:nvPr/>
              </p:nvSpPr>
              <p:spPr>
                <a:xfrm>
                  <a:off x="7758246" y="3817143"/>
                  <a:ext cx="655320" cy="91440"/>
                </a:xfrm>
                <a:prstGeom prst="rect">
                  <a:avLst/>
                </a:prstGeom>
                <a:solidFill>
                  <a:srgbClr val="EABF4C"/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ED9C4A2-AC47-4966-BA4C-F7814297366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525717" y="6070252"/>
                <a:ext cx="3930727" cy="338554"/>
                <a:chOff x="6361219" y="5810002"/>
                <a:chExt cx="4492260" cy="386919"/>
              </a:xfrm>
            </p:grpSpPr>
            <p:sp>
              <p:nvSpPr>
                <p:cNvPr id="24" name="Rounded Rectangle 9">
                  <a:extLst>
                    <a:ext uri="{FF2B5EF4-FFF2-40B4-BE49-F238E27FC236}">
                      <a16:creationId xmlns:a16="http://schemas.microsoft.com/office/drawing/2014/main" id="{6634EBCA-19F4-4A38-B81F-18CFBA1E89BE}"/>
                    </a:ext>
                  </a:extLst>
                </p:cNvPr>
                <p:cNvSpPr/>
                <p:nvPr/>
              </p:nvSpPr>
              <p:spPr>
                <a:xfrm>
                  <a:off x="6361219" y="5869472"/>
                  <a:ext cx="4492260" cy="261257"/>
                </a:xfrm>
                <a:prstGeom prst="rect">
                  <a:avLst/>
                </a:prstGeom>
                <a:solidFill>
                  <a:srgbClr val="FF7467">
                    <a:alpha val="30000"/>
                  </a:srgb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/>
                </a:p>
              </p:txBody>
            </p:sp>
            <p:sp>
              <p:nvSpPr>
                <p:cNvPr id="25" name="TextBox 24">
                  <a:hlinkClick r:id="rId3"/>
                  <a:extLst>
                    <a:ext uri="{FF2B5EF4-FFF2-40B4-BE49-F238E27FC236}">
                      <a16:creationId xmlns:a16="http://schemas.microsoft.com/office/drawing/2014/main" id="{CDD9F5D4-D434-4248-81D9-A2F942579445}"/>
                    </a:ext>
                  </a:extLst>
                </p:cNvPr>
                <p:cNvSpPr txBox="1">
                  <a:spLocks noChangeAspect="1"/>
                </p:cNvSpPr>
                <p:nvPr/>
              </p:nvSpPr>
              <p:spPr>
                <a:xfrm>
                  <a:off x="6469618" y="5810002"/>
                  <a:ext cx="4381749" cy="386919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 anchor="ctr" anchorCtr="1">
                  <a:spAutoFit/>
                </a:bodyPr>
                <a:lstStyle/>
                <a:p>
                  <a:pPr algn="r"/>
                  <a:r>
                    <a:rPr lang="en-US" sz="1600" b="1" spc="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Quicksand" panose="02070303000000060000" pitchFamily="18" charset="0"/>
                      <a:cs typeface="Estrangelo Edessa" panose="03080600000000000000" pitchFamily="66" charset="0"/>
                    </a:rPr>
                    <a:t>By </a:t>
                  </a:r>
                  <a:r>
                    <a:rPr lang="en-US" sz="1600" b="1" spc="60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Quicksand" panose="02070303000000060000" pitchFamily="18" charset="0"/>
                      <a:cs typeface="Estrangelo Edessa" panose="03080600000000000000" pitchFamily="66" charset="0"/>
                    </a:rPr>
                    <a:t>DU_Agile_Bot</a:t>
                  </a:r>
                  <a:endParaRPr lang="en-US" sz="1600" b="1" spc="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Quicksand" panose="02070303000000060000" pitchFamily="18" charset="0"/>
                    <a:cs typeface="Estrangelo Edessa" panose="03080600000000000000" pitchFamily="66" charset="0"/>
                  </a:endParaRPr>
                </a:p>
              </p:txBody>
            </p:sp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4595D0E-060E-4925-A9ED-C0DE0378F683}"/>
                </a:ext>
              </a:extLst>
            </p:cNvPr>
            <p:cNvSpPr txBox="1"/>
            <p:nvPr/>
          </p:nvSpPr>
          <p:spPr>
            <a:xfrm>
              <a:off x="3717881" y="2094942"/>
              <a:ext cx="5303520" cy="1077218"/>
            </a:xfrm>
            <a:prstGeom prst="rect">
              <a:avLst/>
            </a:prstGeom>
            <a:noFill/>
          </p:spPr>
          <p:txBody>
            <a:bodyPr wrap="square" rtlCol="0" anchor="t" anchorCtr="1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Dream MMA" pitchFamily="2" charset="0"/>
                  <a:cs typeface="Estrangelo Edessa" panose="03080600000000000000" pitchFamily="66" charset="0"/>
                </a:rPr>
                <a:t>aliena-255</a:t>
              </a:r>
            </a:p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andara" panose="020E0502030303020204" pitchFamily="34" charset="0"/>
                  <a:cs typeface="Estrangelo Edessa" panose="03080600000000000000" pitchFamily="66" charset="0"/>
                </a:rPr>
                <a:t>-</a:t>
              </a:r>
              <a:r>
                <a:rPr lang="en-US" b="1" dirty="0">
                  <a:solidFill>
                    <a:schemeClr val="bg1"/>
                  </a:solidFill>
                  <a:latin typeface="Quicksand" panose="02070303000000060000" pitchFamily="18" charset="0"/>
                  <a:cs typeface="Estrangelo Edessa" panose="03080600000000000000" pitchFamily="66" charset="0"/>
                </a:rPr>
                <a:t>A Virtual Reality Game &amp; Exploring Kit </a:t>
              </a:r>
              <a:r>
                <a:rPr lang="en-US" sz="2400" b="1" dirty="0">
                  <a:solidFill>
                    <a:schemeClr val="bg1"/>
                  </a:solidFill>
                  <a:latin typeface="Candara" panose="020E0502030303020204" pitchFamily="34" charset="0"/>
                  <a:cs typeface="Estrangelo Edessa" panose="03080600000000000000" pitchFamily="66" charset="0"/>
                </a:rPr>
                <a:t>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7749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8"/>
    </mc:Choice>
    <mc:Fallback>
      <p:transition spd="slow" advTm="20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DFB3B65-F2A5-4AAE-ACEA-1EA20B25A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742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6"/>
    </mc:Choice>
    <mc:Fallback>
      <p:transition spd="slow" advTm="107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D3E2FF-E58F-4A71-9998-A348444B3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29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0"/>
    </mc:Choice>
    <mc:Fallback>
      <p:transition spd="slow" advTm="164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43E095-7F3A-47FC-811E-BC1A049F3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92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8"/>
    </mc:Choice>
    <mc:Fallback>
      <p:transition spd="slow" advTm="179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A90B0A-9292-4014-89F5-4E7FF1398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360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1"/>
    </mc:Choice>
    <mc:Fallback>
      <p:transition spd="slow" advTm="163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C9C64A6-AAFD-4A96-8168-3333EE7CF48C}"/>
              </a:ext>
            </a:extLst>
          </p:cNvPr>
          <p:cNvSpPr/>
          <p:nvPr/>
        </p:nvSpPr>
        <p:spPr>
          <a:xfrm>
            <a:off x="7415914" y="1747867"/>
            <a:ext cx="759930" cy="515671"/>
          </a:xfrm>
          <a:custGeom>
            <a:avLst/>
            <a:gdLst>
              <a:gd name="connsiteX0" fmla="*/ 0 w 820883"/>
              <a:gd name="connsiteY0" fmla="*/ 0 h 924378"/>
              <a:gd name="connsiteX1" fmla="*/ 350045 w 820883"/>
              <a:gd name="connsiteY1" fmla="*/ 0 h 924378"/>
              <a:gd name="connsiteX2" fmla="*/ 540327 w 820883"/>
              <a:gd name="connsiteY2" fmla="*/ 0 h 924378"/>
              <a:gd name="connsiteX3" fmla="*/ 730612 w 820883"/>
              <a:gd name="connsiteY3" fmla="*/ 0 h 924378"/>
              <a:gd name="connsiteX4" fmla="*/ 820883 w 820883"/>
              <a:gd name="connsiteY4" fmla="*/ 77724 h 924378"/>
              <a:gd name="connsiteX5" fmla="*/ 820142 w 820883"/>
              <a:gd name="connsiteY5" fmla="*/ 80885 h 924378"/>
              <a:gd name="connsiteX6" fmla="*/ 622588 w 820883"/>
              <a:gd name="connsiteY6" fmla="*/ 401425 h 924378"/>
              <a:gd name="connsiteX7" fmla="*/ 618715 w 820883"/>
              <a:gd name="connsiteY7" fmla="*/ 412873 h 924378"/>
              <a:gd name="connsiteX8" fmla="*/ 618898 w 820883"/>
              <a:gd name="connsiteY8" fmla="*/ 414131 h 924378"/>
              <a:gd name="connsiteX9" fmla="*/ 610615 w 820883"/>
              <a:gd name="connsiteY9" fmla="*/ 424337 h 924378"/>
              <a:gd name="connsiteX10" fmla="*/ 602082 w 820883"/>
              <a:gd name="connsiteY10" fmla="*/ 459444 h 924378"/>
              <a:gd name="connsiteX11" fmla="*/ 610615 w 820883"/>
              <a:gd name="connsiteY11" fmla="*/ 494551 h 924378"/>
              <a:gd name="connsiteX12" fmla="*/ 614302 w 820883"/>
              <a:gd name="connsiteY12" fmla="*/ 499096 h 924378"/>
              <a:gd name="connsiteX13" fmla="*/ 613808 w 820883"/>
              <a:gd name="connsiteY13" fmla="*/ 502448 h 924378"/>
              <a:gd name="connsiteX14" fmla="*/ 617654 w 820883"/>
              <a:gd name="connsiteY14" fmla="*/ 513902 h 924378"/>
              <a:gd name="connsiteX15" fmla="*/ 820349 w 820883"/>
              <a:gd name="connsiteY15" fmla="*/ 844378 h 924378"/>
              <a:gd name="connsiteX16" fmla="*/ 820882 w 820883"/>
              <a:gd name="connsiteY16" fmla="*/ 846654 h 924378"/>
              <a:gd name="connsiteX17" fmla="*/ 730611 w 820883"/>
              <a:gd name="connsiteY17" fmla="*/ 924378 h 924378"/>
              <a:gd name="connsiteX18" fmla="*/ 540327 w 820883"/>
              <a:gd name="connsiteY18" fmla="*/ 924378 h 924378"/>
              <a:gd name="connsiteX19" fmla="*/ 350044 w 820883"/>
              <a:gd name="connsiteY19" fmla="*/ 924378 h 924378"/>
              <a:gd name="connsiteX20" fmla="*/ 0 w 820883"/>
              <a:gd name="connsiteY20" fmla="*/ 924378 h 92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20883" h="924378">
                <a:moveTo>
                  <a:pt x="0" y="0"/>
                </a:moveTo>
                <a:lnTo>
                  <a:pt x="350045" y="0"/>
                </a:lnTo>
                <a:lnTo>
                  <a:pt x="540327" y="0"/>
                </a:lnTo>
                <a:lnTo>
                  <a:pt x="730612" y="0"/>
                </a:lnTo>
                <a:cubicBezTo>
                  <a:pt x="780463" y="0"/>
                  <a:pt x="820883" y="34796"/>
                  <a:pt x="820883" y="77724"/>
                </a:cubicBezTo>
                <a:lnTo>
                  <a:pt x="820142" y="80885"/>
                </a:lnTo>
                <a:lnTo>
                  <a:pt x="622588" y="401425"/>
                </a:lnTo>
                <a:cubicBezTo>
                  <a:pt x="620320" y="405106"/>
                  <a:pt x="619057" y="408993"/>
                  <a:pt x="618715" y="412873"/>
                </a:cubicBezTo>
                <a:lnTo>
                  <a:pt x="618898" y="414131"/>
                </a:lnTo>
                <a:lnTo>
                  <a:pt x="610615" y="424337"/>
                </a:lnTo>
                <a:cubicBezTo>
                  <a:pt x="605120" y="435127"/>
                  <a:pt x="602082" y="446991"/>
                  <a:pt x="602082" y="459444"/>
                </a:cubicBezTo>
                <a:cubicBezTo>
                  <a:pt x="602082" y="471898"/>
                  <a:pt x="605120" y="483761"/>
                  <a:pt x="610615" y="494551"/>
                </a:cubicBezTo>
                <a:lnTo>
                  <a:pt x="614302" y="499096"/>
                </a:lnTo>
                <a:lnTo>
                  <a:pt x="613808" y="502448"/>
                </a:lnTo>
                <a:cubicBezTo>
                  <a:pt x="614140" y="506328"/>
                  <a:pt x="615394" y="510218"/>
                  <a:pt x="617654" y="513902"/>
                </a:cubicBezTo>
                <a:lnTo>
                  <a:pt x="820349" y="844378"/>
                </a:lnTo>
                <a:lnTo>
                  <a:pt x="820882" y="846654"/>
                </a:lnTo>
                <a:cubicBezTo>
                  <a:pt x="820882" y="889582"/>
                  <a:pt x="780462" y="924378"/>
                  <a:pt x="730611" y="924378"/>
                </a:cubicBezTo>
                <a:lnTo>
                  <a:pt x="540327" y="924378"/>
                </a:lnTo>
                <a:lnTo>
                  <a:pt x="350044" y="924378"/>
                </a:lnTo>
                <a:lnTo>
                  <a:pt x="0" y="924378"/>
                </a:lnTo>
                <a:close/>
              </a:path>
            </a:pathLst>
          </a:custGeom>
          <a:solidFill>
            <a:srgbClr val="FF92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F6E5CD9-EC05-4F51-9180-FC9143BD1D1D}"/>
              </a:ext>
            </a:extLst>
          </p:cNvPr>
          <p:cNvSpPr/>
          <p:nvPr/>
        </p:nvSpPr>
        <p:spPr>
          <a:xfrm>
            <a:off x="7412392" y="1338719"/>
            <a:ext cx="407220" cy="886463"/>
          </a:xfrm>
          <a:custGeom>
            <a:avLst/>
            <a:gdLst>
              <a:gd name="connsiteX0" fmla="*/ 439882 w 439882"/>
              <a:gd name="connsiteY0" fmla="*/ 0 h 1589050"/>
              <a:gd name="connsiteX1" fmla="*/ 439882 w 439882"/>
              <a:gd name="connsiteY1" fmla="*/ 924866 h 1589050"/>
              <a:gd name="connsiteX2" fmla="*/ 2035 w 439882"/>
              <a:gd name="connsiteY2" fmla="*/ 1589050 h 1589050"/>
              <a:gd name="connsiteX3" fmla="*/ 0 w 439882"/>
              <a:gd name="connsiteY3" fmla="*/ 1589050 h 1589050"/>
              <a:gd name="connsiteX4" fmla="*/ 0 w 439882"/>
              <a:gd name="connsiteY4" fmla="*/ 667271 h 158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9882" h="1589050">
                <a:moveTo>
                  <a:pt x="439882" y="0"/>
                </a:moveTo>
                <a:lnTo>
                  <a:pt x="439882" y="924866"/>
                </a:lnTo>
                <a:lnTo>
                  <a:pt x="2035" y="1589050"/>
                </a:lnTo>
                <a:lnTo>
                  <a:pt x="0" y="1589050"/>
                </a:lnTo>
                <a:lnTo>
                  <a:pt x="0" y="667271"/>
                </a:lnTo>
                <a:close/>
              </a:path>
            </a:pathLst>
          </a:custGeom>
          <a:solidFill>
            <a:srgbClr val="FF928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9F6FC38-206D-463B-A3F1-1A08D06D66ED}"/>
              </a:ext>
            </a:extLst>
          </p:cNvPr>
          <p:cNvSpPr/>
          <p:nvPr/>
        </p:nvSpPr>
        <p:spPr>
          <a:xfrm rot="10800000">
            <a:off x="4302461" y="1709164"/>
            <a:ext cx="759930" cy="515671"/>
          </a:xfrm>
          <a:custGeom>
            <a:avLst/>
            <a:gdLst>
              <a:gd name="connsiteX0" fmla="*/ 0 w 820883"/>
              <a:gd name="connsiteY0" fmla="*/ 0 h 924378"/>
              <a:gd name="connsiteX1" fmla="*/ 350045 w 820883"/>
              <a:gd name="connsiteY1" fmla="*/ 0 h 924378"/>
              <a:gd name="connsiteX2" fmla="*/ 540327 w 820883"/>
              <a:gd name="connsiteY2" fmla="*/ 0 h 924378"/>
              <a:gd name="connsiteX3" fmla="*/ 730612 w 820883"/>
              <a:gd name="connsiteY3" fmla="*/ 0 h 924378"/>
              <a:gd name="connsiteX4" fmla="*/ 820883 w 820883"/>
              <a:gd name="connsiteY4" fmla="*/ 77724 h 924378"/>
              <a:gd name="connsiteX5" fmla="*/ 820142 w 820883"/>
              <a:gd name="connsiteY5" fmla="*/ 80885 h 924378"/>
              <a:gd name="connsiteX6" fmla="*/ 622588 w 820883"/>
              <a:gd name="connsiteY6" fmla="*/ 401425 h 924378"/>
              <a:gd name="connsiteX7" fmla="*/ 618715 w 820883"/>
              <a:gd name="connsiteY7" fmla="*/ 412873 h 924378"/>
              <a:gd name="connsiteX8" fmla="*/ 618898 w 820883"/>
              <a:gd name="connsiteY8" fmla="*/ 414131 h 924378"/>
              <a:gd name="connsiteX9" fmla="*/ 610615 w 820883"/>
              <a:gd name="connsiteY9" fmla="*/ 424337 h 924378"/>
              <a:gd name="connsiteX10" fmla="*/ 602082 w 820883"/>
              <a:gd name="connsiteY10" fmla="*/ 459444 h 924378"/>
              <a:gd name="connsiteX11" fmla="*/ 610615 w 820883"/>
              <a:gd name="connsiteY11" fmla="*/ 494551 h 924378"/>
              <a:gd name="connsiteX12" fmla="*/ 614302 w 820883"/>
              <a:gd name="connsiteY12" fmla="*/ 499096 h 924378"/>
              <a:gd name="connsiteX13" fmla="*/ 613808 w 820883"/>
              <a:gd name="connsiteY13" fmla="*/ 502448 h 924378"/>
              <a:gd name="connsiteX14" fmla="*/ 617654 w 820883"/>
              <a:gd name="connsiteY14" fmla="*/ 513902 h 924378"/>
              <a:gd name="connsiteX15" fmla="*/ 820349 w 820883"/>
              <a:gd name="connsiteY15" fmla="*/ 844378 h 924378"/>
              <a:gd name="connsiteX16" fmla="*/ 820882 w 820883"/>
              <a:gd name="connsiteY16" fmla="*/ 846654 h 924378"/>
              <a:gd name="connsiteX17" fmla="*/ 730611 w 820883"/>
              <a:gd name="connsiteY17" fmla="*/ 924378 h 924378"/>
              <a:gd name="connsiteX18" fmla="*/ 540327 w 820883"/>
              <a:gd name="connsiteY18" fmla="*/ 924378 h 924378"/>
              <a:gd name="connsiteX19" fmla="*/ 350044 w 820883"/>
              <a:gd name="connsiteY19" fmla="*/ 924378 h 924378"/>
              <a:gd name="connsiteX20" fmla="*/ 0 w 820883"/>
              <a:gd name="connsiteY20" fmla="*/ 924378 h 92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20883" h="924378">
                <a:moveTo>
                  <a:pt x="0" y="0"/>
                </a:moveTo>
                <a:lnTo>
                  <a:pt x="350045" y="0"/>
                </a:lnTo>
                <a:lnTo>
                  <a:pt x="540327" y="0"/>
                </a:lnTo>
                <a:lnTo>
                  <a:pt x="730612" y="0"/>
                </a:lnTo>
                <a:cubicBezTo>
                  <a:pt x="780463" y="0"/>
                  <a:pt x="820883" y="34796"/>
                  <a:pt x="820883" y="77724"/>
                </a:cubicBezTo>
                <a:lnTo>
                  <a:pt x="820142" y="80885"/>
                </a:lnTo>
                <a:lnTo>
                  <a:pt x="622588" y="401425"/>
                </a:lnTo>
                <a:cubicBezTo>
                  <a:pt x="620320" y="405106"/>
                  <a:pt x="619057" y="408993"/>
                  <a:pt x="618715" y="412873"/>
                </a:cubicBezTo>
                <a:lnTo>
                  <a:pt x="618898" y="414131"/>
                </a:lnTo>
                <a:lnTo>
                  <a:pt x="610615" y="424337"/>
                </a:lnTo>
                <a:cubicBezTo>
                  <a:pt x="605120" y="435127"/>
                  <a:pt x="602082" y="446991"/>
                  <a:pt x="602082" y="459444"/>
                </a:cubicBezTo>
                <a:cubicBezTo>
                  <a:pt x="602082" y="471898"/>
                  <a:pt x="605120" y="483761"/>
                  <a:pt x="610615" y="494551"/>
                </a:cubicBezTo>
                <a:lnTo>
                  <a:pt x="614302" y="499096"/>
                </a:lnTo>
                <a:lnTo>
                  <a:pt x="613808" y="502448"/>
                </a:lnTo>
                <a:cubicBezTo>
                  <a:pt x="614140" y="506328"/>
                  <a:pt x="615394" y="510218"/>
                  <a:pt x="617654" y="513902"/>
                </a:cubicBezTo>
                <a:lnTo>
                  <a:pt x="820349" y="844378"/>
                </a:lnTo>
                <a:lnTo>
                  <a:pt x="820882" y="846654"/>
                </a:lnTo>
                <a:cubicBezTo>
                  <a:pt x="820882" y="889582"/>
                  <a:pt x="780462" y="924378"/>
                  <a:pt x="730611" y="924378"/>
                </a:cubicBezTo>
                <a:lnTo>
                  <a:pt x="540327" y="924378"/>
                </a:lnTo>
                <a:lnTo>
                  <a:pt x="350044" y="924378"/>
                </a:lnTo>
                <a:lnTo>
                  <a:pt x="0" y="924378"/>
                </a:lnTo>
                <a:close/>
              </a:path>
            </a:pathLst>
          </a:custGeom>
          <a:solidFill>
            <a:srgbClr val="FF92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AFF36CE-F096-461C-AEE4-F60280CF8DB4}"/>
              </a:ext>
            </a:extLst>
          </p:cNvPr>
          <p:cNvSpPr/>
          <p:nvPr/>
        </p:nvSpPr>
        <p:spPr>
          <a:xfrm flipH="1">
            <a:off x="4682426" y="1356750"/>
            <a:ext cx="407220" cy="886463"/>
          </a:xfrm>
          <a:custGeom>
            <a:avLst/>
            <a:gdLst>
              <a:gd name="connsiteX0" fmla="*/ 439882 w 439882"/>
              <a:gd name="connsiteY0" fmla="*/ 0 h 1589050"/>
              <a:gd name="connsiteX1" fmla="*/ 439882 w 439882"/>
              <a:gd name="connsiteY1" fmla="*/ 924866 h 1589050"/>
              <a:gd name="connsiteX2" fmla="*/ 2035 w 439882"/>
              <a:gd name="connsiteY2" fmla="*/ 1589050 h 1589050"/>
              <a:gd name="connsiteX3" fmla="*/ 0 w 439882"/>
              <a:gd name="connsiteY3" fmla="*/ 1589050 h 1589050"/>
              <a:gd name="connsiteX4" fmla="*/ 0 w 439882"/>
              <a:gd name="connsiteY4" fmla="*/ 667271 h 158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9882" h="1589050">
                <a:moveTo>
                  <a:pt x="439882" y="0"/>
                </a:moveTo>
                <a:lnTo>
                  <a:pt x="439882" y="924866"/>
                </a:lnTo>
                <a:lnTo>
                  <a:pt x="2035" y="1589050"/>
                </a:lnTo>
                <a:lnTo>
                  <a:pt x="0" y="1589050"/>
                </a:lnTo>
                <a:lnTo>
                  <a:pt x="0" y="667271"/>
                </a:lnTo>
                <a:close/>
              </a:path>
            </a:pathLst>
          </a:custGeom>
          <a:solidFill>
            <a:srgbClr val="FF928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820D136-0B2F-42AE-B0F9-B3DA675E192F}"/>
              </a:ext>
            </a:extLst>
          </p:cNvPr>
          <p:cNvSpPr>
            <a:spLocks noChangeAspect="1"/>
          </p:cNvSpPr>
          <p:nvPr/>
        </p:nvSpPr>
        <p:spPr>
          <a:xfrm rot="5400000">
            <a:off x="4927448" y="406110"/>
            <a:ext cx="2660411" cy="2327884"/>
          </a:xfrm>
          <a:custGeom>
            <a:avLst/>
            <a:gdLst>
              <a:gd name="connsiteX0" fmla="*/ 1462942 w 5395334"/>
              <a:gd name="connsiteY0" fmla="*/ 0 h 5095799"/>
              <a:gd name="connsiteX1" fmla="*/ 3984988 w 5395334"/>
              <a:gd name="connsiteY1" fmla="*/ 0 h 5095799"/>
              <a:gd name="connsiteX2" fmla="*/ 3985441 w 5395334"/>
              <a:gd name="connsiteY2" fmla="*/ 92 h 5095799"/>
              <a:gd name="connsiteX3" fmla="*/ 3986349 w 5395334"/>
              <a:gd name="connsiteY3" fmla="*/ 0 h 5095799"/>
              <a:gd name="connsiteX4" fmla="*/ 3992111 w 5395334"/>
              <a:gd name="connsiteY4" fmla="*/ 871 h 5095799"/>
              <a:gd name="connsiteX5" fmla="*/ 4000743 w 5395334"/>
              <a:gd name="connsiteY5" fmla="*/ 1 h 5095799"/>
              <a:gd name="connsiteX6" fmla="*/ 4158030 w 5395334"/>
              <a:gd name="connsiteY6" fmla="*/ 74177 h 5095799"/>
              <a:gd name="connsiteX7" fmla="*/ 4166080 w 5395334"/>
              <a:gd name="connsiteY7" fmla="*/ 87444 h 5095799"/>
              <a:gd name="connsiteX8" fmla="*/ 4186897 w 5395334"/>
              <a:gd name="connsiteY8" fmla="*/ 105256 h 5095799"/>
              <a:gd name="connsiteX9" fmla="*/ 4636731 w 5395334"/>
              <a:gd name="connsiteY9" fmla="*/ 990052 h 5095799"/>
              <a:gd name="connsiteX10" fmla="*/ 4637035 w 5395334"/>
              <a:gd name="connsiteY10" fmla="*/ 993958 h 5095799"/>
              <a:gd name="connsiteX11" fmla="*/ 5366099 w 5395334"/>
              <a:gd name="connsiteY11" fmla="*/ 2424827 h 5095799"/>
              <a:gd name="connsiteX12" fmla="*/ 5373320 w 5395334"/>
              <a:gd name="connsiteY12" fmla="*/ 2450714 h 5095799"/>
              <a:gd name="connsiteX13" fmla="*/ 5372392 w 5395334"/>
              <a:gd name="connsiteY13" fmla="*/ 2458289 h 5095799"/>
              <a:gd name="connsiteX14" fmla="*/ 5379316 w 5395334"/>
              <a:gd name="connsiteY14" fmla="*/ 2468559 h 5095799"/>
              <a:gd name="connsiteX15" fmla="*/ 5395334 w 5395334"/>
              <a:gd name="connsiteY15" fmla="*/ 2547900 h 5095799"/>
              <a:gd name="connsiteX16" fmla="*/ 5379316 w 5395334"/>
              <a:gd name="connsiteY16" fmla="*/ 2627240 h 5095799"/>
              <a:gd name="connsiteX17" fmla="*/ 5363764 w 5395334"/>
              <a:gd name="connsiteY17" fmla="*/ 2650306 h 5095799"/>
              <a:gd name="connsiteX18" fmla="*/ 5364107 w 5395334"/>
              <a:gd name="connsiteY18" fmla="*/ 2653148 h 5095799"/>
              <a:gd name="connsiteX19" fmla="*/ 5356836 w 5395334"/>
              <a:gd name="connsiteY19" fmla="*/ 2679021 h 5095799"/>
              <a:gd name="connsiteX20" fmla="*/ 4189123 w 5395334"/>
              <a:gd name="connsiteY20" fmla="*/ 4959727 h 5095799"/>
              <a:gd name="connsiteX21" fmla="*/ 4172383 w 5395334"/>
              <a:gd name="connsiteY21" fmla="*/ 4980751 h 5095799"/>
              <a:gd name="connsiteX22" fmla="*/ 4166445 w 5395334"/>
              <a:gd name="connsiteY22" fmla="*/ 4984029 h 5095799"/>
              <a:gd name="connsiteX23" fmla="*/ 4143637 w 5395334"/>
              <a:gd name="connsiteY23" fmla="*/ 5021623 h 5095799"/>
              <a:gd name="connsiteX24" fmla="*/ 3986349 w 5395334"/>
              <a:gd name="connsiteY24" fmla="*/ 5095798 h 5095799"/>
              <a:gd name="connsiteX25" fmla="*/ 3970285 w 5395334"/>
              <a:gd name="connsiteY25" fmla="*/ 5094179 h 5095799"/>
              <a:gd name="connsiteX26" fmla="*/ 3940417 w 5395334"/>
              <a:gd name="connsiteY26" fmla="*/ 5094179 h 5095799"/>
              <a:gd name="connsiteX27" fmla="*/ 3932392 w 5395334"/>
              <a:gd name="connsiteY27" fmla="*/ 5095799 h 5095799"/>
              <a:gd name="connsiteX28" fmla="*/ 1410346 w 5395334"/>
              <a:gd name="connsiteY28" fmla="*/ 5095799 h 5095799"/>
              <a:gd name="connsiteX29" fmla="*/ 1409893 w 5395334"/>
              <a:gd name="connsiteY29" fmla="*/ 5095708 h 5095799"/>
              <a:gd name="connsiteX30" fmla="*/ 1408985 w 5395334"/>
              <a:gd name="connsiteY30" fmla="*/ 5095799 h 5095799"/>
              <a:gd name="connsiteX31" fmla="*/ 1403223 w 5395334"/>
              <a:gd name="connsiteY31" fmla="*/ 5094928 h 5095799"/>
              <a:gd name="connsiteX32" fmla="*/ 1394591 w 5395334"/>
              <a:gd name="connsiteY32" fmla="*/ 5095798 h 5095799"/>
              <a:gd name="connsiteX33" fmla="*/ 1206778 w 5395334"/>
              <a:gd name="connsiteY33" fmla="*/ 4971308 h 5095799"/>
              <a:gd name="connsiteX34" fmla="*/ 1206697 w 5395334"/>
              <a:gd name="connsiteY34" fmla="*/ 4970904 h 5095799"/>
              <a:gd name="connsiteX35" fmla="*/ 1195395 w 5395334"/>
              <a:gd name="connsiteY35" fmla="*/ 4961234 h 5095799"/>
              <a:gd name="connsiteX36" fmla="*/ 838951 w 5395334"/>
              <a:gd name="connsiteY36" fmla="*/ 4260131 h 5095799"/>
              <a:gd name="connsiteX37" fmla="*/ 29235 w 5395334"/>
              <a:gd name="connsiteY37" fmla="*/ 2670972 h 5095799"/>
              <a:gd name="connsiteX38" fmla="*/ 22014 w 5395334"/>
              <a:gd name="connsiteY38" fmla="*/ 2645085 h 5095799"/>
              <a:gd name="connsiteX39" fmla="*/ 22942 w 5395334"/>
              <a:gd name="connsiteY39" fmla="*/ 2637511 h 5095799"/>
              <a:gd name="connsiteX40" fmla="*/ 16019 w 5395334"/>
              <a:gd name="connsiteY40" fmla="*/ 2627240 h 5095799"/>
              <a:gd name="connsiteX41" fmla="*/ 0 w 5395334"/>
              <a:gd name="connsiteY41" fmla="*/ 2547900 h 5095799"/>
              <a:gd name="connsiteX42" fmla="*/ 16019 w 5395334"/>
              <a:gd name="connsiteY42" fmla="*/ 2468559 h 5095799"/>
              <a:gd name="connsiteX43" fmla="*/ 31570 w 5395334"/>
              <a:gd name="connsiteY43" fmla="*/ 2445493 h 5095799"/>
              <a:gd name="connsiteX44" fmla="*/ 31227 w 5395334"/>
              <a:gd name="connsiteY44" fmla="*/ 2442651 h 5095799"/>
              <a:gd name="connsiteX45" fmla="*/ 38498 w 5395334"/>
              <a:gd name="connsiteY45" fmla="*/ 2416779 h 5095799"/>
              <a:gd name="connsiteX46" fmla="*/ 1206211 w 5395334"/>
              <a:gd name="connsiteY46" fmla="*/ 136072 h 5095799"/>
              <a:gd name="connsiteX47" fmla="*/ 1222951 w 5395334"/>
              <a:gd name="connsiteY47" fmla="*/ 115048 h 5095799"/>
              <a:gd name="connsiteX48" fmla="*/ 1228889 w 5395334"/>
              <a:gd name="connsiteY48" fmla="*/ 111770 h 5095799"/>
              <a:gd name="connsiteX49" fmla="*/ 1251698 w 5395334"/>
              <a:gd name="connsiteY49" fmla="*/ 74176 h 5095799"/>
              <a:gd name="connsiteX50" fmla="*/ 1408985 w 5395334"/>
              <a:gd name="connsiteY50" fmla="*/ 1 h 5095799"/>
              <a:gd name="connsiteX51" fmla="*/ 1425049 w 5395334"/>
              <a:gd name="connsiteY51" fmla="*/ 1621 h 5095799"/>
              <a:gd name="connsiteX52" fmla="*/ 1454917 w 5395334"/>
              <a:gd name="connsiteY52" fmla="*/ 1621 h 5095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395334" h="5095799">
                <a:moveTo>
                  <a:pt x="1462942" y="0"/>
                </a:moveTo>
                <a:lnTo>
                  <a:pt x="3984988" y="0"/>
                </a:lnTo>
                <a:lnTo>
                  <a:pt x="3985441" y="92"/>
                </a:lnTo>
                <a:lnTo>
                  <a:pt x="3986349" y="0"/>
                </a:lnTo>
                <a:lnTo>
                  <a:pt x="3992111" y="871"/>
                </a:lnTo>
                <a:lnTo>
                  <a:pt x="4000743" y="1"/>
                </a:lnTo>
                <a:cubicBezTo>
                  <a:pt x="4064066" y="1"/>
                  <a:pt x="4120644" y="28876"/>
                  <a:pt x="4158030" y="74177"/>
                </a:cubicBezTo>
                <a:lnTo>
                  <a:pt x="4166080" y="87444"/>
                </a:lnTo>
                <a:lnTo>
                  <a:pt x="4186897" y="105256"/>
                </a:lnTo>
                <a:lnTo>
                  <a:pt x="4636731" y="990052"/>
                </a:lnTo>
                <a:lnTo>
                  <a:pt x="4637035" y="993958"/>
                </a:lnTo>
                <a:lnTo>
                  <a:pt x="5366099" y="2424827"/>
                </a:lnTo>
                <a:cubicBezTo>
                  <a:pt x="5370342" y="2433153"/>
                  <a:pt x="5372696" y="2441945"/>
                  <a:pt x="5373320" y="2450714"/>
                </a:cubicBezTo>
                <a:lnTo>
                  <a:pt x="5372392" y="2458289"/>
                </a:lnTo>
                <a:lnTo>
                  <a:pt x="5379316" y="2468559"/>
                </a:lnTo>
                <a:cubicBezTo>
                  <a:pt x="5389631" y="2492945"/>
                  <a:pt x="5395334" y="2519756"/>
                  <a:pt x="5395334" y="2547900"/>
                </a:cubicBezTo>
                <a:cubicBezTo>
                  <a:pt x="5395334" y="2576042"/>
                  <a:pt x="5389631" y="2602854"/>
                  <a:pt x="5379316" y="2627240"/>
                </a:cubicBezTo>
                <a:lnTo>
                  <a:pt x="5363764" y="2650306"/>
                </a:lnTo>
                <a:lnTo>
                  <a:pt x="5364107" y="2653148"/>
                </a:lnTo>
                <a:cubicBezTo>
                  <a:pt x="5363465" y="2661916"/>
                  <a:pt x="5361095" y="2670703"/>
                  <a:pt x="5356836" y="2679021"/>
                </a:cubicBezTo>
                <a:lnTo>
                  <a:pt x="4189123" y="4959727"/>
                </a:lnTo>
                <a:cubicBezTo>
                  <a:pt x="4184864" y="4968044"/>
                  <a:pt x="4179122" y="4975105"/>
                  <a:pt x="4172383" y="4980751"/>
                </a:cubicBezTo>
                <a:lnTo>
                  <a:pt x="4166445" y="4984029"/>
                </a:lnTo>
                <a:lnTo>
                  <a:pt x="4143637" y="5021623"/>
                </a:lnTo>
                <a:cubicBezTo>
                  <a:pt x="4106251" y="5066924"/>
                  <a:pt x="4049673" y="5095798"/>
                  <a:pt x="3986349" y="5095798"/>
                </a:cubicBezTo>
                <a:lnTo>
                  <a:pt x="3970285" y="5094179"/>
                </a:lnTo>
                <a:lnTo>
                  <a:pt x="3940417" y="5094179"/>
                </a:lnTo>
                <a:lnTo>
                  <a:pt x="3932392" y="5095799"/>
                </a:lnTo>
                <a:lnTo>
                  <a:pt x="1410346" y="5095799"/>
                </a:lnTo>
                <a:lnTo>
                  <a:pt x="1409893" y="5095708"/>
                </a:lnTo>
                <a:lnTo>
                  <a:pt x="1408985" y="5095799"/>
                </a:lnTo>
                <a:lnTo>
                  <a:pt x="1403223" y="5094928"/>
                </a:lnTo>
                <a:lnTo>
                  <a:pt x="1394591" y="5095798"/>
                </a:lnTo>
                <a:cubicBezTo>
                  <a:pt x="1310161" y="5095798"/>
                  <a:pt x="1237720" y="5044466"/>
                  <a:pt x="1206778" y="4971308"/>
                </a:cubicBezTo>
                <a:lnTo>
                  <a:pt x="1206697" y="4970904"/>
                </a:lnTo>
                <a:lnTo>
                  <a:pt x="1195395" y="4961234"/>
                </a:lnTo>
                <a:lnTo>
                  <a:pt x="838951" y="4260131"/>
                </a:lnTo>
                <a:lnTo>
                  <a:pt x="29235" y="2670972"/>
                </a:lnTo>
                <a:cubicBezTo>
                  <a:pt x="24992" y="2662646"/>
                  <a:pt x="22638" y="2653855"/>
                  <a:pt x="22014" y="2645085"/>
                </a:cubicBezTo>
                <a:lnTo>
                  <a:pt x="22942" y="2637511"/>
                </a:lnTo>
                <a:lnTo>
                  <a:pt x="16019" y="2627240"/>
                </a:lnTo>
                <a:cubicBezTo>
                  <a:pt x="5703" y="2602854"/>
                  <a:pt x="0" y="2576044"/>
                  <a:pt x="0" y="2547900"/>
                </a:cubicBezTo>
                <a:cubicBezTo>
                  <a:pt x="0" y="2519757"/>
                  <a:pt x="5703" y="2492945"/>
                  <a:pt x="16019" y="2468559"/>
                </a:cubicBezTo>
                <a:lnTo>
                  <a:pt x="31570" y="2445493"/>
                </a:lnTo>
                <a:lnTo>
                  <a:pt x="31227" y="2442651"/>
                </a:lnTo>
                <a:cubicBezTo>
                  <a:pt x="31869" y="2433883"/>
                  <a:pt x="34240" y="2425097"/>
                  <a:pt x="38498" y="2416779"/>
                </a:cubicBezTo>
                <a:lnTo>
                  <a:pt x="1206211" y="136072"/>
                </a:lnTo>
                <a:cubicBezTo>
                  <a:pt x="1210470" y="127755"/>
                  <a:pt x="1216212" y="120694"/>
                  <a:pt x="1222951" y="115048"/>
                </a:cubicBezTo>
                <a:lnTo>
                  <a:pt x="1228889" y="111770"/>
                </a:lnTo>
                <a:lnTo>
                  <a:pt x="1251698" y="74176"/>
                </a:lnTo>
                <a:cubicBezTo>
                  <a:pt x="1289084" y="28876"/>
                  <a:pt x="1345662" y="1"/>
                  <a:pt x="1408985" y="1"/>
                </a:cubicBezTo>
                <a:lnTo>
                  <a:pt x="1425049" y="1621"/>
                </a:lnTo>
                <a:lnTo>
                  <a:pt x="1454917" y="1621"/>
                </a:lnTo>
                <a:close/>
              </a:path>
            </a:pathLst>
          </a:custGeom>
          <a:solidFill>
            <a:srgbClr val="FF928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50656BD-2EE1-4DAA-B22C-E73A15F3B3EC}"/>
              </a:ext>
            </a:extLst>
          </p:cNvPr>
          <p:cNvGrpSpPr>
            <a:grpSpLocks noChangeAspect="1"/>
          </p:cNvGrpSpPr>
          <p:nvPr/>
        </p:nvGrpSpPr>
        <p:grpSpPr>
          <a:xfrm>
            <a:off x="5887291" y="2838935"/>
            <a:ext cx="731520" cy="734117"/>
            <a:chOff x="4791248" y="3729158"/>
            <a:chExt cx="548640" cy="550587"/>
          </a:xfrm>
          <a:solidFill>
            <a:srgbClr val="FF9285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599D57F-95E9-44EE-BAE1-425346784877}"/>
                </a:ext>
              </a:extLst>
            </p:cNvPr>
            <p:cNvSpPr>
              <a:spLocks noChangeAspect="1"/>
            </p:cNvSpPr>
            <p:nvPr/>
          </p:nvSpPr>
          <p:spPr>
            <a:xfrm rot="19885711">
              <a:off x="4791248" y="3729158"/>
              <a:ext cx="548640" cy="322023"/>
            </a:xfrm>
            <a:custGeom>
              <a:avLst/>
              <a:gdLst>
                <a:gd name="connsiteX0" fmla="*/ 371736 w 6774883"/>
                <a:gd name="connsiteY0" fmla="*/ 35147 h 3976528"/>
                <a:gd name="connsiteX1" fmla="*/ 433212 w 6774883"/>
                <a:gd name="connsiteY1" fmla="*/ 97074 h 3976528"/>
                <a:gd name="connsiteX2" fmla="*/ 666079 w 6774883"/>
                <a:gd name="connsiteY2" fmla="*/ 463609 h 3976528"/>
                <a:gd name="connsiteX3" fmla="*/ 672692 w 6774883"/>
                <a:gd name="connsiteY3" fmla="*/ 481063 h 3976528"/>
                <a:gd name="connsiteX4" fmla="*/ 2497396 w 6774883"/>
                <a:gd name="connsiteY4" fmla="*/ 3345119 h 3976528"/>
                <a:gd name="connsiteX5" fmla="*/ 2522116 w 6774883"/>
                <a:gd name="connsiteY5" fmla="*/ 3370227 h 3976528"/>
                <a:gd name="connsiteX6" fmla="*/ 2525600 w 6774883"/>
                <a:gd name="connsiteY6" fmla="*/ 3371575 h 3976528"/>
                <a:gd name="connsiteX7" fmla="*/ 2541536 w 6774883"/>
                <a:gd name="connsiteY7" fmla="*/ 3405164 h 3976528"/>
                <a:gd name="connsiteX8" fmla="*/ 2621565 w 6774883"/>
                <a:gd name="connsiteY8" fmla="*/ 3474402 h 3976528"/>
                <a:gd name="connsiteX9" fmla="*/ 2723148 w 6774883"/>
                <a:gd name="connsiteY9" fmla="*/ 3504065 h 3976528"/>
                <a:gd name="connsiteX10" fmla="*/ 2739560 w 6774883"/>
                <a:gd name="connsiteY10" fmla="*/ 3501912 h 3976528"/>
                <a:gd name="connsiteX11" fmla="*/ 2747605 w 6774883"/>
                <a:gd name="connsiteY11" fmla="*/ 3507779 h 3976528"/>
                <a:gd name="connsiteX12" fmla="*/ 2782091 w 6774883"/>
                <a:gd name="connsiteY12" fmla="*/ 3514993 h 3976528"/>
                <a:gd name="connsiteX13" fmla="*/ 4910211 w 6774883"/>
                <a:gd name="connsiteY13" fmla="*/ 3506137 h 3976528"/>
                <a:gd name="connsiteX14" fmla="*/ 4914887 w 6774883"/>
                <a:gd name="connsiteY14" fmla="*/ 3508196 h 3976528"/>
                <a:gd name="connsiteX15" fmla="*/ 6230169 w 6774883"/>
                <a:gd name="connsiteY15" fmla="*/ 3503945 h 3976528"/>
                <a:gd name="connsiteX16" fmla="*/ 6242597 w 6774883"/>
                <a:gd name="connsiteY16" fmla="*/ 3498664 h 3976528"/>
                <a:gd name="connsiteX17" fmla="*/ 6555892 w 6774883"/>
                <a:gd name="connsiteY17" fmla="*/ 3498664 h 3976528"/>
                <a:gd name="connsiteX18" fmla="*/ 6774883 w 6774883"/>
                <a:gd name="connsiteY18" fmla="*/ 3736407 h 3976528"/>
                <a:gd name="connsiteX19" fmla="*/ 6555892 w 6774883"/>
                <a:gd name="connsiteY19" fmla="*/ 3974152 h 3976528"/>
                <a:gd name="connsiteX20" fmla="*/ 5632664 w 6774883"/>
                <a:gd name="connsiteY20" fmla="*/ 3974152 h 3976528"/>
                <a:gd name="connsiteX21" fmla="*/ 5628013 w 6774883"/>
                <a:gd name="connsiteY21" fmla="*/ 3973642 h 3976528"/>
                <a:gd name="connsiteX22" fmla="*/ 3418377 w 6774883"/>
                <a:gd name="connsiteY22" fmla="*/ 3973642 h 3976528"/>
                <a:gd name="connsiteX23" fmla="*/ 3392014 w 6774883"/>
                <a:gd name="connsiteY23" fmla="*/ 3976528 h 3976528"/>
                <a:gd name="connsiteX24" fmla="*/ 2468786 w 6774883"/>
                <a:gd name="connsiteY24" fmla="*/ 3976528 h 3976528"/>
                <a:gd name="connsiteX25" fmla="*/ 2287198 w 6774883"/>
                <a:gd name="connsiteY25" fmla="*/ 3871712 h 3976528"/>
                <a:gd name="connsiteX26" fmla="*/ 2279545 w 6774883"/>
                <a:gd name="connsiteY26" fmla="*/ 3856404 h 3976528"/>
                <a:gd name="connsiteX27" fmla="*/ 2253317 w 6774883"/>
                <a:gd name="connsiteY27" fmla="*/ 3835205 h 3976528"/>
                <a:gd name="connsiteX28" fmla="*/ 2225575 w 6774883"/>
                <a:gd name="connsiteY28" fmla="*/ 3800546 h 3976528"/>
                <a:gd name="connsiteX29" fmla="*/ 1730497 w 6774883"/>
                <a:gd name="connsiteY29" fmla="*/ 3021285 h 3976528"/>
                <a:gd name="connsiteX30" fmla="*/ 1728434 w 6774883"/>
                <a:gd name="connsiteY30" fmla="*/ 3017086 h 3976528"/>
                <a:gd name="connsiteX31" fmla="*/ 543523 w 6774883"/>
                <a:gd name="connsiteY31" fmla="*/ 1152018 h 3976528"/>
                <a:gd name="connsiteX32" fmla="*/ 526950 w 6774883"/>
                <a:gd name="connsiteY32" fmla="*/ 1131314 h 3976528"/>
                <a:gd name="connsiteX33" fmla="*/ 31871 w 6774883"/>
                <a:gd name="connsiteY33" fmla="*/ 352053 h 3976528"/>
                <a:gd name="connsiteX34" fmla="*/ 115109 w 6774883"/>
                <a:gd name="connsiteY34" fmla="*/ 39721 h 3976528"/>
                <a:gd name="connsiteX35" fmla="*/ 371736 w 6774883"/>
                <a:gd name="connsiteY35" fmla="*/ 35147 h 397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774883" h="3976528">
                  <a:moveTo>
                    <a:pt x="371736" y="35147"/>
                  </a:moveTo>
                  <a:cubicBezTo>
                    <a:pt x="395939" y="50810"/>
                    <a:pt x="417000" y="71555"/>
                    <a:pt x="433212" y="97074"/>
                  </a:cubicBezTo>
                  <a:lnTo>
                    <a:pt x="666079" y="463609"/>
                  </a:lnTo>
                  <a:lnTo>
                    <a:pt x="672692" y="481063"/>
                  </a:lnTo>
                  <a:lnTo>
                    <a:pt x="2497396" y="3345119"/>
                  </a:lnTo>
                  <a:cubicBezTo>
                    <a:pt x="2504050" y="3355565"/>
                    <a:pt x="2512513" y="3363970"/>
                    <a:pt x="2522116" y="3370227"/>
                  </a:cubicBezTo>
                  <a:lnTo>
                    <a:pt x="2525600" y="3371575"/>
                  </a:lnTo>
                  <a:lnTo>
                    <a:pt x="2541536" y="3405164"/>
                  </a:lnTo>
                  <a:cubicBezTo>
                    <a:pt x="2562507" y="3433106"/>
                    <a:pt x="2589356" y="3456862"/>
                    <a:pt x="2621565" y="3474402"/>
                  </a:cubicBezTo>
                  <a:cubicBezTo>
                    <a:pt x="2653776" y="3491943"/>
                    <a:pt x="2688298" y="3501608"/>
                    <a:pt x="2723148" y="3504065"/>
                  </a:cubicBezTo>
                  <a:lnTo>
                    <a:pt x="2739560" y="3501912"/>
                  </a:lnTo>
                  <a:lnTo>
                    <a:pt x="2747605" y="3507779"/>
                  </a:lnTo>
                  <a:cubicBezTo>
                    <a:pt x="2758061" y="3512474"/>
                    <a:pt x="2769707" y="3515045"/>
                    <a:pt x="2782091" y="3514993"/>
                  </a:cubicBezTo>
                  <a:lnTo>
                    <a:pt x="4910211" y="3506137"/>
                  </a:lnTo>
                  <a:lnTo>
                    <a:pt x="4914887" y="3508196"/>
                  </a:lnTo>
                  <a:lnTo>
                    <a:pt x="6230169" y="3503945"/>
                  </a:lnTo>
                  <a:lnTo>
                    <a:pt x="6242597" y="3498664"/>
                  </a:lnTo>
                  <a:lnTo>
                    <a:pt x="6555892" y="3498664"/>
                  </a:lnTo>
                  <a:cubicBezTo>
                    <a:pt x="6676826" y="3498664"/>
                    <a:pt x="6774883" y="3605098"/>
                    <a:pt x="6774883" y="3736407"/>
                  </a:cubicBezTo>
                  <a:cubicBezTo>
                    <a:pt x="6774883" y="3867717"/>
                    <a:pt x="6676825" y="3974152"/>
                    <a:pt x="6555892" y="3974152"/>
                  </a:cubicBezTo>
                  <a:lnTo>
                    <a:pt x="5632664" y="3974152"/>
                  </a:lnTo>
                  <a:lnTo>
                    <a:pt x="5628013" y="3973642"/>
                  </a:lnTo>
                  <a:lnTo>
                    <a:pt x="3418377" y="3973642"/>
                  </a:lnTo>
                  <a:lnTo>
                    <a:pt x="3392014" y="3976528"/>
                  </a:lnTo>
                  <a:lnTo>
                    <a:pt x="2468786" y="3976528"/>
                  </a:lnTo>
                  <a:cubicBezTo>
                    <a:pt x="2393203" y="3976528"/>
                    <a:pt x="2326555" y="3934952"/>
                    <a:pt x="2287198" y="3871712"/>
                  </a:cubicBezTo>
                  <a:lnTo>
                    <a:pt x="2279545" y="3856404"/>
                  </a:lnTo>
                  <a:lnTo>
                    <a:pt x="2253317" y="3835205"/>
                  </a:lnTo>
                  <a:cubicBezTo>
                    <a:pt x="2243000" y="3824871"/>
                    <a:pt x="2233682" y="3813305"/>
                    <a:pt x="2225575" y="3800546"/>
                  </a:cubicBezTo>
                  <a:lnTo>
                    <a:pt x="1730497" y="3021285"/>
                  </a:lnTo>
                  <a:lnTo>
                    <a:pt x="1728434" y="3017086"/>
                  </a:lnTo>
                  <a:lnTo>
                    <a:pt x="543523" y="1152018"/>
                  </a:lnTo>
                  <a:lnTo>
                    <a:pt x="526950" y="1131314"/>
                  </a:lnTo>
                  <a:lnTo>
                    <a:pt x="31871" y="352053"/>
                  </a:lnTo>
                  <a:cubicBezTo>
                    <a:pt x="-32978" y="249978"/>
                    <a:pt x="4276" y="110136"/>
                    <a:pt x="115109" y="39721"/>
                  </a:cubicBezTo>
                  <a:cubicBezTo>
                    <a:pt x="198233" y="-13089"/>
                    <a:pt x="299127" y="-11840"/>
                    <a:pt x="371736" y="351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D849A61-43E0-4245-BD70-0DABED6C51AB}"/>
                </a:ext>
              </a:extLst>
            </p:cNvPr>
            <p:cNvSpPr>
              <a:spLocks noChangeAspect="1"/>
            </p:cNvSpPr>
            <p:nvPr/>
          </p:nvSpPr>
          <p:spPr>
            <a:xfrm rot="19885711">
              <a:off x="4791248" y="3842030"/>
              <a:ext cx="548640" cy="322023"/>
            </a:xfrm>
            <a:custGeom>
              <a:avLst/>
              <a:gdLst>
                <a:gd name="connsiteX0" fmla="*/ 371736 w 6774883"/>
                <a:gd name="connsiteY0" fmla="*/ 35147 h 3976528"/>
                <a:gd name="connsiteX1" fmla="*/ 433212 w 6774883"/>
                <a:gd name="connsiteY1" fmla="*/ 97074 h 3976528"/>
                <a:gd name="connsiteX2" fmla="*/ 666079 w 6774883"/>
                <a:gd name="connsiteY2" fmla="*/ 463609 h 3976528"/>
                <a:gd name="connsiteX3" fmla="*/ 672692 w 6774883"/>
                <a:gd name="connsiteY3" fmla="*/ 481063 h 3976528"/>
                <a:gd name="connsiteX4" fmla="*/ 2497396 w 6774883"/>
                <a:gd name="connsiteY4" fmla="*/ 3345119 h 3976528"/>
                <a:gd name="connsiteX5" fmla="*/ 2522116 w 6774883"/>
                <a:gd name="connsiteY5" fmla="*/ 3370227 h 3976528"/>
                <a:gd name="connsiteX6" fmla="*/ 2525600 w 6774883"/>
                <a:gd name="connsiteY6" fmla="*/ 3371575 h 3976528"/>
                <a:gd name="connsiteX7" fmla="*/ 2541536 w 6774883"/>
                <a:gd name="connsiteY7" fmla="*/ 3405164 h 3976528"/>
                <a:gd name="connsiteX8" fmla="*/ 2621565 w 6774883"/>
                <a:gd name="connsiteY8" fmla="*/ 3474402 h 3976528"/>
                <a:gd name="connsiteX9" fmla="*/ 2723148 w 6774883"/>
                <a:gd name="connsiteY9" fmla="*/ 3504065 h 3976528"/>
                <a:gd name="connsiteX10" fmla="*/ 2739560 w 6774883"/>
                <a:gd name="connsiteY10" fmla="*/ 3501912 h 3976528"/>
                <a:gd name="connsiteX11" fmla="*/ 2747605 w 6774883"/>
                <a:gd name="connsiteY11" fmla="*/ 3507779 h 3976528"/>
                <a:gd name="connsiteX12" fmla="*/ 2782091 w 6774883"/>
                <a:gd name="connsiteY12" fmla="*/ 3514993 h 3976528"/>
                <a:gd name="connsiteX13" fmla="*/ 4910211 w 6774883"/>
                <a:gd name="connsiteY13" fmla="*/ 3506137 h 3976528"/>
                <a:gd name="connsiteX14" fmla="*/ 4914887 w 6774883"/>
                <a:gd name="connsiteY14" fmla="*/ 3508196 h 3976528"/>
                <a:gd name="connsiteX15" fmla="*/ 6230169 w 6774883"/>
                <a:gd name="connsiteY15" fmla="*/ 3503945 h 3976528"/>
                <a:gd name="connsiteX16" fmla="*/ 6242597 w 6774883"/>
                <a:gd name="connsiteY16" fmla="*/ 3498664 h 3976528"/>
                <a:gd name="connsiteX17" fmla="*/ 6555892 w 6774883"/>
                <a:gd name="connsiteY17" fmla="*/ 3498664 h 3976528"/>
                <a:gd name="connsiteX18" fmla="*/ 6774883 w 6774883"/>
                <a:gd name="connsiteY18" fmla="*/ 3736407 h 3976528"/>
                <a:gd name="connsiteX19" fmla="*/ 6555892 w 6774883"/>
                <a:gd name="connsiteY19" fmla="*/ 3974152 h 3976528"/>
                <a:gd name="connsiteX20" fmla="*/ 5632664 w 6774883"/>
                <a:gd name="connsiteY20" fmla="*/ 3974152 h 3976528"/>
                <a:gd name="connsiteX21" fmla="*/ 5628013 w 6774883"/>
                <a:gd name="connsiteY21" fmla="*/ 3973642 h 3976528"/>
                <a:gd name="connsiteX22" fmla="*/ 3418377 w 6774883"/>
                <a:gd name="connsiteY22" fmla="*/ 3973642 h 3976528"/>
                <a:gd name="connsiteX23" fmla="*/ 3392014 w 6774883"/>
                <a:gd name="connsiteY23" fmla="*/ 3976528 h 3976528"/>
                <a:gd name="connsiteX24" fmla="*/ 2468786 w 6774883"/>
                <a:gd name="connsiteY24" fmla="*/ 3976528 h 3976528"/>
                <a:gd name="connsiteX25" fmla="*/ 2287198 w 6774883"/>
                <a:gd name="connsiteY25" fmla="*/ 3871712 h 3976528"/>
                <a:gd name="connsiteX26" fmla="*/ 2279545 w 6774883"/>
                <a:gd name="connsiteY26" fmla="*/ 3856404 h 3976528"/>
                <a:gd name="connsiteX27" fmla="*/ 2253317 w 6774883"/>
                <a:gd name="connsiteY27" fmla="*/ 3835205 h 3976528"/>
                <a:gd name="connsiteX28" fmla="*/ 2225575 w 6774883"/>
                <a:gd name="connsiteY28" fmla="*/ 3800546 h 3976528"/>
                <a:gd name="connsiteX29" fmla="*/ 1730497 w 6774883"/>
                <a:gd name="connsiteY29" fmla="*/ 3021285 h 3976528"/>
                <a:gd name="connsiteX30" fmla="*/ 1728434 w 6774883"/>
                <a:gd name="connsiteY30" fmla="*/ 3017086 h 3976528"/>
                <a:gd name="connsiteX31" fmla="*/ 543523 w 6774883"/>
                <a:gd name="connsiteY31" fmla="*/ 1152018 h 3976528"/>
                <a:gd name="connsiteX32" fmla="*/ 526950 w 6774883"/>
                <a:gd name="connsiteY32" fmla="*/ 1131314 h 3976528"/>
                <a:gd name="connsiteX33" fmla="*/ 31871 w 6774883"/>
                <a:gd name="connsiteY33" fmla="*/ 352053 h 3976528"/>
                <a:gd name="connsiteX34" fmla="*/ 115109 w 6774883"/>
                <a:gd name="connsiteY34" fmla="*/ 39721 h 3976528"/>
                <a:gd name="connsiteX35" fmla="*/ 371736 w 6774883"/>
                <a:gd name="connsiteY35" fmla="*/ 35147 h 397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774883" h="3976528">
                  <a:moveTo>
                    <a:pt x="371736" y="35147"/>
                  </a:moveTo>
                  <a:cubicBezTo>
                    <a:pt x="395939" y="50810"/>
                    <a:pt x="417000" y="71555"/>
                    <a:pt x="433212" y="97074"/>
                  </a:cubicBezTo>
                  <a:lnTo>
                    <a:pt x="666079" y="463609"/>
                  </a:lnTo>
                  <a:lnTo>
                    <a:pt x="672692" y="481063"/>
                  </a:lnTo>
                  <a:lnTo>
                    <a:pt x="2497396" y="3345119"/>
                  </a:lnTo>
                  <a:cubicBezTo>
                    <a:pt x="2504050" y="3355565"/>
                    <a:pt x="2512513" y="3363970"/>
                    <a:pt x="2522116" y="3370227"/>
                  </a:cubicBezTo>
                  <a:lnTo>
                    <a:pt x="2525600" y="3371575"/>
                  </a:lnTo>
                  <a:lnTo>
                    <a:pt x="2541536" y="3405164"/>
                  </a:lnTo>
                  <a:cubicBezTo>
                    <a:pt x="2562507" y="3433106"/>
                    <a:pt x="2589356" y="3456862"/>
                    <a:pt x="2621565" y="3474402"/>
                  </a:cubicBezTo>
                  <a:cubicBezTo>
                    <a:pt x="2653776" y="3491943"/>
                    <a:pt x="2688298" y="3501608"/>
                    <a:pt x="2723148" y="3504065"/>
                  </a:cubicBezTo>
                  <a:lnTo>
                    <a:pt x="2739560" y="3501912"/>
                  </a:lnTo>
                  <a:lnTo>
                    <a:pt x="2747605" y="3507779"/>
                  </a:lnTo>
                  <a:cubicBezTo>
                    <a:pt x="2758061" y="3512474"/>
                    <a:pt x="2769707" y="3515045"/>
                    <a:pt x="2782091" y="3514993"/>
                  </a:cubicBezTo>
                  <a:lnTo>
                    <a:pt x="4910211" y="3506137"/>
                  </a:lnTo>
                  <a:lnTo>
                    <a:pt x="4914887" y="3508196"/>
                  </a:lnTo>
                  <a:lnTo>
                    <a:pt x="6230169" y="3503945"/>
                  </a:lnTo>
                  <a:lnTo>
                    <a:pt x="6242597" y="3498664"/>
                  </a:lnTo>
                  <a:lnTo>
                    <a:pt x="6555892" y="3498664"/>
                  </a:lnTo>
                  <a:cubicBezTo>
                    <a:pt x="6676826" y="3498664"/>
                    <a:pt x="6774883" y="3605098"/>
                    <a:pt x="6774883" y="3736407"/>
                  </a:cubicBezTo>
                  <a:cubicBezTo>
                    <a:pt x="6774883" y="3867717"/>
                    <a:pt x="6676825" y="3974152"/>
                    <a:pt x="6555892" y="3974152"/>
                  </a:cubicBezTo>
                  <a:lnTo>
                    <a:pt x="5632664" y="3974152"/>
                  </a:lnTo>
                  <a:lnTo>
                    <a:pt x="5628013" y="3973642"/>
                  </a:lnTo>
                  <a:lnTo>
                    <a:pt x="3418377" y="3973642"/>
                  </a:lnTo>
                  <a:lnTo>
                    <a:pt x="3392014" y="3976528"/>
                  </a:lnTo>
                  <a:lnTo>
                    <a:pt x="2468786" y="3976528"/>
                  </a:lnTo>
                  <a:cubicBezTo>
                    <a:pt x="2393203" y="3976528"/>
                    <a:pt x="2326555" y="3934952"/>
                    <a:pt x="2287198" y="3871712"/>
                  </a:cubicBezTo>
                  <a:lnTo>
                    <a:pt x="2279545" y="3856404"/>
                  </a:lnTo>
                  <a:lnTo>
                    <a:pt x="2253317" y="3835205"/>
                  </a:lnTo>
                  <a:cubicBezTo>
                    <a:pt x="2243000" y="3824871"/>
                    <a:pt x="2233682" y="3813305"/>
                    <a:pt x="2225575" y="3800546"/>
                  </a:cubicBezTo>
                  <a:lnTo>
                    <a:pt x="1730497" y="3021285"/>
                  </a:lnTo>
                  <a:lnTo>
                    <a:pt x="1728434" y="3017086"/>
                  </a:lnTo>
                  <a:lnTo>
                    <a:pt x="543523" y="1152018"/>
                  </a:lnTo>
                  <a:lnTo>
                    <a:pt x="526950" y="1131314"/>
                  </a:lnTo>
                  <a:lnTo>
                    <a:pt x="31871" y="352053"/>
                  </a:lnTo>
                  <a:cubicBezTo>
                    <a:pt x="-32978" y="249978"/>
                    <a:pt x="4276" y="110136"/>
                    <a:pt x="115109" y="39721"/>
                  </a:cubicBezTo>
                  <a:cubicBezTo>
                    <a:pt x="198233" y="-13089"/>
                    <a:pt x="299127" y="-11840"/>
                    <a:pt x="371736" y="351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44167C5-1B2B-41D7-8F84-579F7A556E97}"/>
                </a:ext>
              </a:extLst>
            </p:cNvPr>
            <p:cNvSpPr>
              <a:spLocks noChangeAspect="1"/>
            </p:cNvSpPr>
            <p:nvPr/>
          </p:nvSpPr>
          <p:spPr>
            <a:xfrm rot="19885711">
              <a:off x="4791248" y="3957722"/>
              <a:ext cx="548640" cy="322023"/>
            </a:xfrm>
            <a:custGeom>
              <a:avLst/>
              <a:gdLst>
                <a:gd name="connsiteX0" fmla="*/ 371736 w 6774883"/>
                <a:gd name="connsiteY0" fmla="*/ 35147 h 3976528"/>
                <a:gd name="connsiteX1" fmla="*/ 433212 w 6774883"/>
                <a:gd name="connsiteY1" fmla="*/ 97074 h 3976528"/>
                <a:gd name="connsiteX2" fmla="*/ 666079 w 6774883"/>
                <a:gd name="connsiteY2" fmla="*/ 463609 h 3976528"/>
                <a:gd name="connsiteX3" fmla="*/ 672692 w 6774883"/>
                <a:gd name="connsiteY3" fmla="*/ 481063 h 3976528"/>
                <a:gd name="connsiteX4" fmla="*/ 2497396 w 6774883"/>
                <a:gd name="connsiteY4" fmla="*/ 3345119 h 3976528"/>
                <a:gd name="connsiteX5" fmla="*/ 2522116 w 6774883"/>
                <a:gd name="connsiteY5" fmla="*/ 3370227 h 3976528"/>
                <a:gd name="connsiteX6" fmla="*/ 2525600 w 6774883"/>
                <a:gd name="connsiteY6" fmla="*/ 3371575 h 3976528"/>
                <a:gd name="connsiteX7" fmla="*/ 2541536 w 6774883"/>
                <a:gd name="connsiteY7" fmla="*/ 3405164 h 3976528"/>
                <a:gd name="connsiteX8" fmla="*/ 2621565 w 6774883"/>
                <a:gd name="connsiteY8" fmla="*/ 3474402 h 3976528"/>
                <a:gd name="connsiteX9" fmla="*/ 2723148 w 6774883"/>
                <a:gd name="connsiteY9" fmla="*/ 3504065 h 3976528"/>
                <a:gd name="connsiteX10" fmla="*/ 2739560 w 6774883"/>
                <a:gd name="connsiteY10" fmla="*/ 3501912 h 3976528"/>
                <a:gd name="connsiteX11" fmla="*/ 2747605 w 6774883"/>
                <a:gd name="connsiteY11" fmla="*/ 3507779 h 3976528"/>
                <a:gd name="connsiteX12" fmla="*/ 2782091 w 6774883"/>
                <a:gd name="connsiteY12" fmla="*/ 3514993 h 3976528"/>
                <a:gd name="connsiteX13" fmla="*/ 4910211 w 6774883"/>
                <a:gd name="connsiteY13" fmla="*/ 3506137 h 3976528"/>
                <a:gd name="connsiteX14" fmla="*/ 4914887 w 6774883"/>
                <a:gd name="connsiteY14" fmla="*/ 3508196 h 3976528"/>
                <a:gd name="connsiteX15" fmla="*/ 6230169 w 6774883"/>
                <a:gd name="connsiteY15" fmla="*/ 3503945 h 3976528"/>
                <a:gd name="connsiteX16" fmla="*/ 6242597 w 6774883"/>
                <a:gd name="connsiteY16" fmla="*/ 3498664 h 3976528"/>
                <a:gd name="connsiteX17" fmla="*/ 6555892 w 6774883"/>
                <a:gd name="connsiteY17" fmla="*/ 3498664 h 3976528"/>
                <a:gd name="connsiteX18" fmla="*/ 6774883 w 6774883"/>
                <a:gd name="connsiteY18" fmla="*/ 3736407 h 3976528"/>
                <a:gd name="connsiteX19" fmla="*/ 6555892 w 6774883"/>
                <a:gd name="connsiteY19" fmla="*/ 3974152 h 3976528"/>
                <a:gd name="connsiteX20" fmla="*/ 5632664 w 6774883"/>
                <a:gd name="connsiteY20" fmla="*/ 3974152 h 3976528"/>
                <a:gd name="connsiteX21" fmla="*/ 5628013 w 6774883"/>
                <a:gd name="connsiteY21" fmla="*/ 3973642 h 3976528"/>
                <a:gd name="connsiteX22" fmla="*/ 3418377 w 6774883"/>
                <a:gd name="connsiteY22" fmla="*/ 3973642 h 3976528"/>
                <a:gd name="connsiteX23" fmla="*/ 3392014 w 6774883"/>
                <a:gd name="connsiteY23" fmla="*/ 3976528 h 3976528"/>
                <a:gd name="connsiteX24" fmla="*/ 2468786 w 6774883"/>
                <a:gd name="connsiteY24" fmla="*/ 3976528 h 3976528"/>
                <a:gd name="connsiteX25" fmla="*/ 2287198 w 6774883"/>
                <a:gd name="connsiteY25" fmla="*/ 3871712 h 3976528"/>
                <a:gd name="connsiteX26" fmla="*/ 2279545 w 6774883"/>
                <a:gd name="connsiteY26" fmla="*/ 3856404 h 3976528"/>
                <a:gd name="connsiteX27" fmla="*/ 2253317 w 6774883"/>
                <a:gd name="connsiteY27" fmla="*/ 3835205 h 3976528"/>
                <a:gd name="connsiteX28" fmla="*/ 2225575 w 6774883"/>
                <a:gd name="connsiteY28" fmla="*/ 3800546 h 3976528"/>
                <a:gd name="connsiteX29" fmla="*/ 1730497 w 6774883"/>
                <a:gd name="connsiteY29" fmla="*/ 3021285 h 3976528"/>
                <a:gd name="connsiteX30" fmla="*/ 1728434 w 6774883"/>
                <a:gd name="connsiteY30" fmla="*/ 3017086 h 3976528"/>
                <a:gd name="connsiteX31" fmla="*/ 543523 w 6774883"/>
                <a:gd name="connsiteY31" fmla="*/ 1152018 h 3976528"/>
                <a:gd name="connsiteX32" fmla="*/ 526950 w 6774883"/>
                <a:gd name="connsiteY32" fmla="*/ 1131314 h 3976528"/>
                <a:gd name="connsiteX33" fmla="*/ 31871 w 6774883"/>
                <a:gd name="connsiteY33" fmla="*/ 352053 h 3976528"/>
                <a:gd name="connsiteX34" fmla="*/ 115109 w 6774883"/>
                <a:gd name="connsiteY34" fmla="*/ 39721 h 3976528"/>
                <a:gd name="connsiteX35" fmla="*/ 371736 w 6774883"/>
                <a:gd name="connsiteY35" fmla="*/ 35147 h 397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774883" h="3976528">
                  <a:moveTo>
                    <a:pt x="371736" y="35147"/>
                  </a:moveTo>
                  <a:cubicBezTo>
                    <a:pt x="395939" y="50810"/>
                    <a:pt x="417000" y="71555"/>
                    <a:pt x="433212" y="97074"/>
                  </a:cubicBezTo>
                  <a:lnTo>
                    <a:pt x="666079" y="463609"/>
                  </a:lnTo>
                  <a:lnTo>
                    <a:pt x="672692" y="481063"/>
                  </a:lnTo>
                  <a:lnTo>
                    <a:pt x="2497396" y="3345119"/>
                  </a:lnTo>
                  <a:cubicBezTo>
                    <a:pt x="2504050" y="3355565"/>
                    <a:pt x="2512513" y="3363970"/>
                    <a:pt x="2522116" y="3370227"/>
                  </a:cubicBezTo>
                  <a:lnTo>
                    <a:pt x="2525600" y="3371575"/>
                  </a:lnTo>
                  <a:lnTo>
                    <a:pt x="2541536" y="3405164"/>
                  </a:lnTo>
                  <a:cubicBezTo>
                    <a:pt x="2562507" y="3433106"/>
                    <a:pt x="2589356" y="3456862"/>
                    <a:pt x="2621565" y="3474402"/>
                  </a:cubicBezTo>
                  <a:cubicBezTo>
                    <a:pt x="2653776" y="3491943"/>
                    <a:pt x="2688298" y="3501608"/>
                    <a:pt x="2723148" y="3504065"/>
                  </a:cubicBezTo>
                  <a:lnTo>
                    <a:pt x="2739560" y="3501912"/>
                  </a:lnTo>
                  <a:lnTo>
                    <a:pt x="2747605" y="3507779"/>
                  </a:lnTo>
                  <a:cubicBezTo>
                    <a:pt x="2758061" y="3512474"/>
                    <a:pt x="2769707" y="3515045"/>
                    <a:pt x="2782091" y="3514993"/>
                  </a:cubicBezTo>
                  <a:lnTo>
                    <a:pt x="4910211" y="3506137"/>
                  </a:lnTo>
                  <a:lnTo>
                    <a:pt x="4914887" y="3508196"/>
                  </a:lnTo>
                  <a:lnTo>
                    <a:pt x="6230169" y="3503945"/>
                  </a:lnTo>
                  <a:lnTo>
                    <a:pt x="6242597" y="3498664"/>
                  </a:lnTo>
                  <a:lnTo>
                    <a:pt x="6555892" y="3498664"/>
                  </a:lnTo>
                  <a:cubicBezTo>
                    <a:pt x="6676826" y="3498664"/>
                    <a:pt x="6774883" y="3605098"/>
                    <a:pt x="6774883" y="3736407"/>
                  </a:cubicBezTo>
                  <a:cubicBezTo>
                    <a:pt x="6774883" y="3867717"/>
                    <a:pt x="6676825" y="3974152"/>
                    <a:pt x="6555892" y="3974152"/>
                  </a:cubicBezTo>
                  <a:lnTo>
                    <a:pt x="5632664" y="3974152"/>
                  </a:lnTo>
                  <a:lnTo>
                    <a:pt x="5628013" y="3973642"/>
                  </a:lnTo>
                  <a:lnTo>
                    <a:pt x="3418377" y="3973642"/>
                  </a:lnTo>
                  <a:lnTo>
                    <a:pt x="3392014" y="3976528"/>
                  </a:lnTo>
                  <a:lnTo>
                    <a:pt x="2468786" y="3976528"/>
                  </a:lnTo>
                  <a:cubicBezTo>
                    <a:pt x="2393203" y="3976528"/>
                    <a:pt x="2326555" y="3934952"/>
                    <a:pt x="2287198" y="3871712"/>
                  </a:cubicBezTo>
                  <a:lnTo>
                    <a:pt x="2279545" y="3856404"/>
                  </a:lnTo>
                  <a:lnTo>
                    <a:pt x="2253317" y="3835205"/>
                  </a:lnTo>
                  <a:cubicBezTo>
                    <a:pt x="2243000" y="3824871"/>
                    <a:pt x="2233682" y="3813305"/>
                    <a:pt x="2225575" y="3800546"/>
                  </a:cubicBezTo>
                  <a:lnTo>
                    <a:pt x="1730497" y="3021285"/>
                  </a:lnTo>
                  <a:lnTo>
                    <a:pt x="1728434" y="3017086"/>
                  </a:lnTo>
                  <a:lnTo>
                    <a:pt x="543523" y="1152018"/>
                  </a:lnTo>
                  <a:lnTo>
                    <a:pt x="526950" y="1131314"/>
                  </a:lnTo>
                  <a:lnTo>
                    <a:pt x="31871" y="352053"/>
                  </a:lnTo>
                  <a:cubicBezTo>
                    <a:pt x="-32978" y="249978"/>
                    <a:pt x="4276" y="110136"/>
                    <a:pt x="115109" y="39721"/>
                  </a:cubicBezTo>
                  <a:cubicBezTo>
                    <a:pt x="198233" y="-13089"/>
                    <a:pt x="299127" y="-11840"/>
                    <a:pt x="371736" y="351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 Box 10">
            <a:extLst>
              <a:ext uri="{FF2B5EF4-FFF2-40B4-BE49-F238E27FC236}">
                <a16:creationId xmlns:a16="http://schemas.microsoft.com/office/drawing/2014/main" id="{3EDADF08-A93A-4D8C-8B89-5F9080A70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4159006"/>
            <a:ext cx="12192000" cy="9233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/>
            <a:r>
              <a:rPr lang="en-US" sz="2800" b="1" dirty="0">
                <a:solidFill>
                  <a:srgbClr val="FF9285"/>
                </a:solidFill>
                <a:latin typeface="Candara" panose="020E0502030303020204" pitchFamily="34" charset="0"/>
              </a:rPr>
              <a:t>Aliena-255 can help you explore planets and stars using virtual reality. </a:t>
            </a:r>
          </a:p>
          <a:p>
            <a:pPr algn="ctr"/>
            <a:r>
              <a:rPr lang="en-US" sz="2800" b="1" dirty="0">
                <a:solidFill>
                  <a:srgbClr val="FF9285"/>
                </a:solidFill>
                <a:latin typeface="Candara" panose="020E0502030303020204" pitchFamily="34" charset="0"/>
              </a:rPr>
              <a:t>You can land on the explorable planets &amp; explore them</a:t>
            </a:r>
          </a:p>
        </p:txBody>
      </p:sp>
      <p:sp>
        <p:nvSpPr>
          <p:cNvPr id="41" name="Text Box 10">
            <a:extLst>
              <a:ext uri="{FF2B5EF4-FFF2-40B4-BE49-F238E27FC236}">
                <a16:creationId xmlns:a16="http://schemas.microsoft.com/office/drawing/2014/main" id="{BA090177-1A91-44AB-830F-2C413297AE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5179" y="1442994"/>
            <a:ext cx="2061565" cy="8002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60960" tIns="30480" rIns="60960" bIns="3048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rPr>
              <a:t>Planet Exploration</a:t>
            </a:r>
          </a:p>
        </p:txBody>
      </p:sp>
      <p:grpSp>
        <p:nvGrpSpPr>
          <p:cNvPr id="68" name="Группа 612">
            <a:extLst>
              <a:ext uri="{FF2B5EF4-FFF2-40B4-BE49-F238E27FC236}">
                <a16:creationId xmlns:a16="http://schemas.microsoft.com/office/drawing/2014/main" id="{BC2905E6-DEBE-4203-868F-4031B459DFB4}"/>
              </a:ext>
            </a:extLst>
          </p:cNvPr>
          <p:cNvGrpSpPr>
            <a:grpSpLocks noChangeAspect="1"/>
          </p:cNvGrpSpPr>
          <p:nvPr/>
        </p:nvGrpSpPr>
        <p:grpSpPr>
          <a:xfrm>
            <a:off x="5942956" y="599217"/>
            <a:ext cx="833764" cy="757533"/>
            <a:chOff x="8502650" y="4503738"/>
            <a:chExt cx="555625" cy="5048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69" name="Freeform 302">
              <a:extLst>
                <a:ext uri="{FF2B5EF4-FFF2-40B4-BE49-F238E27FC236}">
                  <a16:creationId xmlns:a16="http://schemas.microsoft.com/office/drawing/2014/main" id="{BFB63762-CE7B-495D-AD2B-18F83E1BA8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02650" y="4503738"/>
              <a:ext cx="354013" cy="504825"/>
            </a:xfrm>
            <a:custGeom>
              <a:avLst/>
              <a:gdLst>
                <a:gd name="T0" fmla="*/ 223 w 1562"/>
                <a:gd name="T1" fmla="*/ 502 h 2230"/>
                <a:gd name="T2" fmla="*/ 781 w 1562"/>
                <a:gd name="T3" fmla="*/ 390 h 2230"/>
                <a:gd name="T4" fmla="*/ 166 w 1562"/>
                <a:gd name="T5" fmla="*/ 0 h 2230"/>
                <a:gd name="T6" fmla="*/ 1424 w 1562"/>
                <a:gd name="T7" fmla="*/ 2 h 2230"/>
                <a:gd name="T8" fmla="*/ 1478 w 1562"/>
                <a:gd name="T9" fmla="*/ 22 h 2230"/>
                <a:gd name="T10" fmla="*/ 1522 w 1562"/>
                <a:gd name="T11" fmla="*/ 59 h 2230"/>
                <a:gd name="T12" fmla="*/ 1551 w 1562"/>
                <a:gd name="T13" fmla="*/ 108 h 2230"/>
                <a:gd name="T14" fmla="*/ 1562 w 1562"/>
                <a:gd name="T15" fmla="*/ 166 h 2230"/>
                <a:gd name="T16" fmla="*/ 1292 w 1562"/>
                <a:gd name="T17" fmla="*/ 724 h 2230"/>
                <a:gd name="T18" fmla="*/ 223 w 1562"/>
                <a:gd name="T19" fmla="*/ 836 h 2230"/>
                <a:gd name="T20" fmla="*/ 1013 w 1562"/>
                <a:gd name="T21" fmla="*/ 1004 h 2230"/>
                <a:gd name="T22" fmla="*/ 223 w 1562"/>
                <a:gd name="T23" fmla="*/ 1115 h 2230"/>
                <a:gd name="T24" fmla="*/ 769 w 1562"/>
                <a:gd name="T25" fmla="*/ 1248 h 2230"/>
                <a:gd name="T26" fmla="*/ 223 w 1562"/>
                <a:gd name="T27" fmla="*/ 1283 h 2230"/>
                <a:gd name="T28" fmla="*/ 740 w 1562"/>
                <a:gd name="T29" fmla="*/ 1394 h 2230"/>
                <a:gd name="T30" fmla="*/ 223 w 1562"/>
                <a:gd name="T31" fmla="*/ 1562 h 2230"/>
                <a:gd name="T32" fmla="*/ 684 w 1562"/>
                <a:gd name="T33" fmla="*/ 1673 h 2230"/>
                <a:gd name="T34" fmla="*/ 650 w 1562"/>
                <a:gd name="T35" fmla="*/ 1840 h 2230"/>
                <a:gd name="T36" fmla="*/ 223 w 1562"/>
                <a:gd name="T37" fmla="*/ 1951 h 2230"/>
                <a:gd name="T38" fmla="*/ 1562 w 1562"/>
                <a:gd name="T39" fmla="*/ 1726 h 2230"/>
                <a:gd name="T40" fmla="*/ 1559 w 1562"/>
                <a:gd name="T41" fmla="*/ 2093 h 2230"/>
                <a:gd name="T42" fmla="*/ 1538 w 1562"/>
                <a:gd name="T43" fmla="*/ 2148 h 2230"/>
                <a:gd name="T44" fmla="*/ 1501 w 1562"/>
                <a:gd name="T45" fmla="*/ 2191 h 2230"/>
                <a:gd name="T46" fmla="*/ 1453 w 1562"/>
                <a:gd name="T47" fmla="*/ 2221 h 2230"/>
                <a:gd name="T48" fmla="*/ 1394 w 1562"/>
                <a:gd name="T49" fmla="*/ 2230 h 2230"/>
                <a:gd name="T50" fmla="*/ 137 w 1562"/>
                <a:gd name="T51" fmla="*/ 2228 h 2230"/>
                <a:gd name="T52" fmla="*/ 82 w 1562"/>
                <a:gd name="T53" fmla="*/ 2208 h 2230"/>
                <a:gd name="T54" fmla="*/ 39 w 1562"/>
                <a:gd name="T55" fmla="*/ 2171 h 2230"/>
                <a:gd name="T56" fmla="*/ 9 w 1562"/>
                <a:gd name="T57" fmla="*/ 2122 h 2230"/>
                <a:gd name="T58" fmla="*/ 0 w 1562"/>
                <a:gd name="T59" fmla="*/ 2064 h 2230"/>
                <a:gd name="T60" fmla="*/ 2 w 1562"/>
                <a:gd name="T61" fmla="*/ 137 h 2230"/>
                <a:gd name="T62" fmla="*/ 22 w 1562"/>
                <a:gd name="T63" fmla="*/ 82 h 2230"/>
                <a:gd name="T64" fmla="*/ 59 w 1562"/>
                <a:gd name="T65" fmla="*/ 39 h 2230"/>
                <a:gd name="T66" fmla="*/ 108 w 1562"/>
                <a:gd name="T67" fmla="*/ 9 h 2230"/>
                <a:gd name="T68" fmla="*/ 166 w 1562"/>
                <a:gd name="T69" fmla="*/ 0 h 2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62" h="2230">
                  <a:moveTo>
                    <a:pt x="223" y="390"/>
                  </a:moveTo>
                  <a:lnTo>
                    <a:pt x="223" y="502"/>
                  </a:lnTo>
                  <a:lnTo>
                    <a:pt x="781" y="502"/>
                  </a:lnTo>
                  <a:lnTo>
                    <a:pt x="781" y="390"/>
                  </a:lnTo>
                  <a:lnTo>
                    <a:pt x="223" y="390"/>
                  </a:lnTo>
                  <a:close/>
                  <a:moveTo>
                    <a:pt x="166" y="0"/>
                  </a:moveTo>
                  <a:lnTo>
                    <a:pt x="1394" y="0"/>
                  </a:lnTo>
                  <a:lnTo>
                    <a:pt x="1424" y="2"/>
                  </a:lnTo>
                  <a:lnTo>
                    <a:pt x="1453" y="9"/>
                  </a:lnTo>
                  <a:lnTo>
                    <a:pt x="1478" y="22"/>
                  </a:lnTo>
                  <a:lnTo>
                    <a:pt x="1501" y="39"/>
                  </a:lnTo>
                  <a:lnTo>
                    <a:pt x="1522" y="59"/>
                  </a:lnTo>
                  <a:lnTo>
                    <a:pt x="1538" y="82"/>
                  </a:lnTo>
                  <a:lnTo>
                    <a:pt x="1551" y="108"/>
                  </a:lnTo>
                  <a:lnTo>
                    <a:pt x="1559" y="137"/>
                  </a:lnTo>
                  <a:lnTo>
                    <a:pt x="1562" y="166"/>
                  </a:lnTo>
                  <a:lnTo>
                    <a:pt x="1562" y="456"/>
                  </a:lnTo>
                  <a:lnTo>
                    <a:pt x="1292" y="724"/>
                  </a:lnTo>
                  <a:lnTo>
                    <a:pt x="223" y="724"/>
                  </a:lnTo>
                  <a:lnTo>
                    <a:pt x="223" y="836"/>
                  </a:lnTo>
                  <a:lnTo>
                    <a:pt x="1181" y="836"/>
                  </a:lnTo>
                  <a:lnTo>
                    <a:pt x="1013" y="1004"/>
                  </a:lnTo>
                  <a:lnTo>
                    <a:pt x="223" y="1004"/>
                  </a:lnTo>
                  <a:lnTo>
                    <a:pt x="223" y="1115"/>
                  </a:lnTo>
                  <a:lnTo>
                    <a:pt x="902" y="1115"/>
                  </a:lnTo>
                  <a:lnTo>
                    <a:pt x="769" y="1248"/>
                  </a:lnTo>
                  <a:lnTo>
                    <a:pt x="762" y="1283"/>
                  </a:lnTo>
                  <a:lnTo>
                    <a:pt x="223" y="1283"/>
                  </a:lnTo>
                  <a:lnTo>
                    <a:pt x="223" y="1394"/>
                  </a:lnTo>
                  <a:lnTo>
                    <a:pt x="740" y="1394"/>
                  </a:lnTo>
                  <a:lnTo>
                    <a:pt x="706" y="1562"/>
                  </a:lnTo>
                  <a:lnTo>
                    <a:pt x="223" y="1562"/>
                  </a:lnTo>
                  <a:lnTo>
                    <a:pt x="223" y="1673"/>
                  </a:lnTo>
                  <a:lnTo>
                    <a:pt x="684" y="1673"/>
                  </a:lnTo>
                  <a:lnTo>
                    <a:pt x="664" y="1774"/>
                  </a:lnTo>
                  <a:lnTo>
                    <a:pt x="650" y="1840"/>
                  </a:lnTo>
                  <a:lnTo>
                    <a:pt x="223" y="1840"/>
                  </a:lnTo>
                  <a:lnTo>
                    <a:pt x="223" y="1951"/>
                  </a:lnTo>
                  <a:lnTo>
                    <a:pt x="1338" y="1951"/>
                  </a:lnTo>
                  <a:lnTo>
                    <a:pt x="1562" y="1726"/>
                  </a:lnTo>
                  <a:lnTo>
                    <a:pt x="1562" y="2064"/>
                  </a:lnTo>
                  <a:lnTo>
                    <a:pt x="1559" y="2093"/>
                  </a:lnTo>
                  <a:lnTo>
                    <a:pt x="1551" y="2122"/>
                  </a:lnTo>
                  <a:lnTo>
                    <a:pt x="1538" y="2148"/>
                  </a:lnTo>
                  <a:lnTo>
                    <a:pt x="1522" y="2171"/>
                  </a:lnTo>
                  <a:lnTo>
                    <a:pt x="1501" y="2191"/>
                  </a:lnTo>
                  <a:lnTo>
                    <a:pt x="1478" y="2208"/>
                  </a:lnTo>
                  <a:lnTo>
                    <a:pt x="1453" y="2221"/>
                  </a:lnTo>
                  <a:lnTo>
                    <a:pt x="1424" y="2228"/>
                  </a:lnTo>
                  <a:lnTo>
                    <a:pt x="1394" y="2230"/>
                  </a:lnTo>
                  <a:lnTo>
                    <a:pt x="166" y="2230"/>
                  </a:lnTo>
                  <a:lnTo>
                    <a:pt x="137" y="2228"/>
                  </a:lnTo>
                  <a:lnTo>
                    <a:pt x="108" y="2221"/>
                  </a:lnTo>
                  <a:lnTo>
                    <a:pt x="82" y="2208"/>
                  </a:lnTo>
                  <a:lnTo>
                    <a:pt x="59" y="2191"/>
                  </a:lnTo>
                  <a:lnTo>
                    <a:pt x="39" y="2171"/>
                  </a:lnTo>
                  <a:lnTo>
                    <a:pt x="22" y="2148"/>
                  </a:lnTo>
                  <a:lnTo>
                    <a:pt x="9" y="2122"/>
                  </a:lnTo>
                  <a:lnTo>
                    <a:pt x="2" y="2093"/>
                  </a:lnTo>
                  <a:lnTo>
                    <a:pt x="0" y="2064"/>
                  </a:lnTo>
                  <a:lnTo>
                    <a:pt x="0" y="166"/>
                  </a:lnTo>
                  <a:lnTo>
                    <a:pt x="2" y="137"/>
                  </a:lnTo>
                  <a:lnTo>
                    <a:pt x="9" y="108"/>
                  </a:lnTo>
                  <a:lnTo>
                    <a:pt x="22" y="82"/>
                  </a:lnTo>
                  <a:lnTo>
                    <a:pt x="39" y="59"/>
                  </a:lnTo>
                  <a:lnTo>
                    <a:pt x="59" y="39"/>
                  </a:lnTo>
                  <a:lnTo>
                    <a:pt x="82" y="22"/>
                  </a:lnTo>
                  <a:lnTo>
                    <a:pt x="108" y="9"/>
                  </a:lnTo>
                  <a:lnTo>
                    <a:pt x="137" y="2"/>
                  </a:lnTo>
                  <a:lnTo>
                    <a:pt x="166" y="0"/>
                  </a:lnTo>
                  <a:close/>
                </a:path>
              </a:pathLst>
            </a:custGeom>
            <a:grpFill/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0" name="Freeform 303">
              <a:extLst>
                <a:ext uri="{FF2B5EF4-FFF2-40B4-BE49-F238E27FC236}">
                  <a16:creationId xmlns:a16="http://schemas.microsoft.com/office/drawing/2014/main" id="{29C59FBB-5C0F-4C75-BC75-8826335990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9050" y="4546601"/>
              <a:ext cx="149225" cy="150813"/>
            </a:xfrm>
            <a:custGeom>
              <a:avLst/>
              <a:gdLst>
                <a:gd name="T0" fmla="*/ 237 w 661"/>
                <a:gd name="T1" fmla="*/ 0 h 661"/>
                <a:gd name="T2" fmla="*/ 261 w 661"/>
                <a:gd name="T3" fmla="*/ 3 h 661"/>
                <a:gd name="T4" fmla="*/ 285 w 661"/>
                <a:gd name="T5" fmla="*/ 10 h 661"/>
                <a:gd name="T6" fmla="*/ 306 w 661"/>
                <a:gd name="T7" fmla="*/ 21 h 661"/>
                <a:gd name="T8" fmla="*/ 326 w 661"/>
                <a:gd name="T9" fmla="*/ 37 h 661"/>
                <a:gd name="T10" fmla="*/ 623 w 661"/>
                <a:gd name="T11" fmla="*/ 336 h 661"/>
                <a:gd name="T12" fmla="*/ 640 w 661"/>
                <a:gd name="T13" fmla="*/ 355 h 661"/>
                <a:gd name="T14" fmla="*/ 652 w 661"/>
                <a:gd name="T15" fmla="*/ 377 h 661"/>
                <a:gd name="T16" fmla="*/ 658 w 661"/>
                <a:gd name="T17" fmla="*/ 401 h 661"/>
                <a:gd name="T18" fmla="*/ 661 w 661"/>
                <a:gd name="T19" fmla="*/ 424 h 661"/>
                <a:gd name="T20" fmla="*/ 658 w 661"/>
                <a:gd name="T21" fmla="*/ 448 h 661"/>
                <a:gd name="T22" fmla="*/ 652 w 661"/>
                <a:gd name="T23" fmla="*/ 472 h 661"/>
                <a:gd name="T24" fmla="*/ 640 w 661"/>
                <a:gd name="T25" fmla="*/ 494 h 661"/>
                <a:gd name="T26" fmla="*/ 623 w 661"/>
                <a:gd name="T27" fmla="*/ 514 h 661"/>
                <a:gd name="T28" fmla="*/ 476 w 661"/>
                <a:gd name="T29" fmla="*/ 661 h 661"/>
                <a:gd name="T30" fmla="*/ 396 w 661"/>
                <a:gd name="T31" fmla="*/ 580 h 661"/>
                <a:gd name="T32" fmla="*/ 80 w 661"/>
                <a:gd name="T33" fmla="*/ 265 h 661"/>
                <a:gd name="T34" fmla="*/ 0 w 661"/>
                <a:gd name="T35" fmla="*/ 185 h 661"/>
                <a:gd name="T36" fmla="*/ 147 w 661"/>
                <a:gd name="T37" fmla="*/ 37 h 661"/>
                <a:gd name="T38" fmla="*/ 167 w 661"/>
                <a:gd name="T39" fmla="*/ 21 h 661"/>
                <a:gd name="T40" fmla="*/ 190 w 661"/>
                <a:gd name="T41" fmla="*/ 10 h 661"/>
                <a:gd name="T42" fmla="*/ 212 w 661"/>
                <a:gd name="T43" fmla="*/ 3 h 661"/>
                <a:gd name="T44" fmla="*/ 237 w 661"/>
                <a:gd name="T45" fmla="*/ 0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61" h="661">
                  <a:moveTo>
                    <a:pt x="237" y="0"/>
                  </a:moveTo>
                  <a:lnTo>
                    <a:pt x="261" y="3"/>
                  </a:lnTo>
                  <a:lnTo>
                    <a:pt x="285" y="10"/>
                  </a:lnTo>
                  <a:lnTo>
                    <a:pt x="306" y="21"/>
                  </a:lnTo>
                  <a:lnTo>
                    <a:pt x="326" y="37"/>
                  </a:lnTo>
                  <a:lnTo>
                    <a:pt x="623" y="336"/>
                  </a:lnTo>
                  <a:lnTo>
                    <a:pt x="640" y="355"/>
                  </a:lnTo>
                  <a:lnTo>
                    <a:pt x="652" y="377"/>
                  </a:lnTo>
                  <a:lnTo>
                    <a:pt x="658" y="401"/>
                  </a:lnTo>
                  <a:lnTo>
                    <a:pt x="661" y="424"/>
                  </a:lnTo>
                  <a:lnTo>
                    <a:pt x="658" y="448"/>
                  </a:lnTo>
                  <a:lnTo>
                    <a:pt x="652" y="472"/>
                  </a:lnTo>
                  <a:lnTo>
                    <a:pt x="640" y="494"/>
                  </a:lnTo>
                  <a:lnTo>
                    <a:pt x="623" y="514"/>
                  </a:lnTo>
                  <a:lnTo>
                    <a:pt x="476" y="661"/>
                  </a:lnTo>
                  <a:lnTo>
                    <a:pt x="396" y="580"/>
                  </a:lnTo>
                  <a:lnTo>
                    <a:pt x="80" y="265"/>
                  </a:lnTo>
                  <a:lnTo>
                    <a:pt x="0" y="185"/>
                  </a:lnTo>
                  <a:lnTo>
                    <a:pt x="147" y="37"/>
                  </a:lnTo>
                  <a:lnTo>
                    <a:pt x="167" y="21"/>
                  </a:lnTo>
                  <a:lnTo>
                    <a:pt x="190" y="10"/>
                  </a:lnTo>
                  <a:lnTo>
                    <a:pt x="212" y="3"/>
                  </a:lnTo>
                  <a:lnTo>
                    <a:pt x="237" y="0"/>
                  </a:lnTo>
                  <a:close/>
                </a:path>
              </a:pathLst>
            </a:custGeom>
            <a:grpFill/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1" name="Freeform 304">
              <a:extLst>
                <a:ext uri="{FF2B5EF4-FFF2-40B4-BE49-F238E27FC236}">
                  <a16:creationId xmlns:a16="http://schemas.microsoft.com/office/drawing/2014/main" id="{15496DEB-23C6-41DB-8EFB-67FA3C612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5688" y="4606926"/>
              <a:ext cx="322263" cy="314325"/>
            </a:xfrm>
            <a:custGeom>
              <a:avLst/>
              <a:gdLst>
                <a:gd name="T0" fmla="*/ 951 w 1425"/>
                <a:gd name="T1" fmla="*/ 0 h 1381"/>
                <a:gd name="T2" fmla="*/ 1030 w 1425"/>
                <a:gd name="T3" fmla="*/ 79 h 1381"/>
                <a:gd name="T4" fmla="*/ 1346 w 1425"/>
                <a:gd name="T5" fmla="*/ 394 h 1381"/>
                <a:gd name="T6" fmla="*/ 1425 w 1425"/>
                <a:gd name="T7" fmla="*/ 474 h 1381"/>
                <a:gd name="T8" fmla="*/ 527 w 1425"/>
                <a:gd name="T9" fmla="*/ 1381 h 1381"/>
                <a:gd name="T10" fmla="*/ 0 w 1425"/>
                <a:gd name="T11" fmla="*/ 1381 h 1381"/>
                <a:gd name="T12" fmla="*/ 9 w 1425"/>
                <a:gd name="T13" fmla="*/ 1336 h 1381"/>
                <a:gd name="T14" fmla="*/ 108 w 1425"/>
                <a:gd name="T15" fmla="*/ 844 h 1381"/>
                <a:gd name="T16" fmla="*/ 951 w 1425"/>
                <a:gd name="T17" fmla="*/ 0 h 1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5" h="1381">
                  <a:moveTo>
                    <a:pt x="951" y="0"/>
                  </a:moveTo>
                  <a:lnTo>
                    <a:pt x="1030" y="79"/>
                  </a:lnTo>
                  <a:lnTo>
                    <a:pt x="1346" y="394"/>
                  </a:lnTo>
                  <a:lnTo>
                    <a:pt x="1425" y="474"/>
                  </a:lnTo>
                  <a:lnTo>
                    <a:pt x="527" y="1381"/>
                  </a:lnTo>
                  <a:lnTo>
                    <a:pt x="0" y="1381"/>
                  </a:lnTo>
                  <a:lnTo>
                    <a:pt x="9" y="1336"/>
                  </a:lnTo>
                  <a:lnTo>
                    <a:pt x="108" y="844"/>
                  </a:lnTo>
                  <a:lnTo>
                    <a:pt x="951" y="0"/>
                  </a:lnTo>
                  <a:close/>
                </a:path>
              </a:pathLst>
            </a:custGeom>
            <a:grpFill/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2" name="Rectangle 306">
              <a:extLst>
                <a:ext uri="{FF2B5EF4-FFF2-40B4-BE49-F238E27FC236}">
                  <a16:creationId xmlns:a16="http://schemas.microsoft.com/office/drawing/2014/main" id="{515C14C2-FF17-4E76-B5BD-00B9EAB2C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53450" y="4591051"/>
              <a:ext cx="125413" cy="25400"/>
            </a:xfrm>
            <a:prstGeom prst="rect">
              <a:avLst/>
            </a:prstGeom>
            <a:grpFill/>
            <a:ln w="0">
              <a:solidFill>
                <a:srgbClr val="193D7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11692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21"/>
    </mc:Choice>
    <mc:Fallback>
      <p:transition spd="slow" advTm="109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00"/>
                            </p:stCondLst>
                            <p:childTnLst>
                              <p:par>
                                <p:cTn id="2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8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8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40" grpId="0" animBg="1"/>
      <p:bldP spid="4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C9C64A6-AAFD-4A96-8168-3333EE7CF48C}"/>
              </a:ext>
            </a:extLst>
          </p:cNvPr>
          <p:cNvSpPr/>
          <p:nvPr/>
        </p:nvSpPr>
        <p:spPr>
          <a:xfrm>
            <a:off x="7415914" y="1747867"/>
            <a:ext cx="759930" cy="515671"/>
          </a:xfrm>
          <a:custGeom>
            <a:avLst/>
            <a:gdLst>
              <a:gd name="connsiteX0" fmla="*/ 0 w 820883"/>
              <a:gd name="connsiteY0" fmla="*/ 0 h 924378"/>
              <a:gd name="connsiteX1" fmla="*/ 350045 w 820883"/>
              <a:gd name="connsiteY1" fmla="*/ 0 h 924378"/>
              <a:gd name="connsiteX2" fmla="*/ 540327 w 820883"/>
              <a:gd name="connsiteY2" fmla="*/ 0 h 924378"/>
              <a:gd name="connsiteX3" fmla="*/ 730612 w 820883"/>
              <a:gd name="connsiteY3" fmla="*/ 0 h 924378"/>
              <a:gd name="connsiteX4" fmla="*/ 820883 w 820883"/>
              <a:gd name="connsiteY4" fmla="*/ 77724 h 924378"/>
              <a:gd name="connsiteX5" fmla="*/ 820142 w 820883"/>
              <a:gd name="connsiteY5" fmla="*/ 80885 h 924378"/>
              <a:gd name="connsiteX6" fmla="*/ 622588 w 820883"/>
              <a:gd name="connsiteY6" fmla="*/ 401425 h 924378"/>
              <a:gd name="connsiteX7" fmla="*/ 618715 w 820883"/>
              <a:gd name="connsiteY7" fmla="*/ 412873 h 924378"/>
              <a:gd name="connsiteX8" fmla="*/ 618898 w 820883"/>
              <a:gd name="connsiteY8" fmla="*/ 414131 h 924378"/>
              <a:gd name="connsiteX9" fmla="*/ 610615 w 820883"/>
              <a:gd name="connsiteY9" fmla="*/ 424337 h 924378"/>
              <a:gd name="connsiteX10" fmla="*/ 602082 w 820883"/>
              <a:gd name="connsiteY10" fmla="*/ 459444 h 924378"/>
              <a:gd name="connsiteX11" fmla="*/ 610615 w 820883"/>
              <a:gd name="connsiteY11" fmla="*/ 494551 h 924378"/>
              <a:gd name="connsiteX12" fmla="*/ 614302 w 820883"/>
              <a:gd name="connsiteY12" fmla="*/ 499096 h 924378"/>
              <a:gd name="connsiteX13" fmla="*/ 613808 w 820883"/>
              <a:gd name="connsiteY13" fmla="*/ 502448 h 924378"/>
              <a:gd name="connsiteX14" fmla="*/ 617654 w 820883"/>
              <a:gd name="connsiteY14" fmla="*/ 513902 h 924378"/>
              <a:gd name="connsiteX15" fmla="*/ 820349 w 820883"/>
              <a:gd name="connsiteY15" fmla="*/ 844378 h 924378"/>
              <a:gd name="connsiteX16" fmla="*/ 820882 w 820883"/>
              <a:gd name="connsiteY16" fmla="*/ 846654 h 924378"/>
              <a:gd name="connsiteX17" fmla="*/ 730611 w 820883"/>
              <a:gd name="connsiteY17" fmla="*/ 924378 h 924378"/>
              <a:gd name="connsiteX18" fmla="*/ 540327 w 820883"/>
              <a:gd name="connsiteY18" fmla="*/ 924378 h 924378"/>
              <a:gd name="connsiteX19" fmla="*/ 350044 w 820883"/>
              <a:gd name="connsiteY19" fmla="*/ 924378 h 924378"/>
              <a:gd name="connsiteX20" fmla="*/ 0 w 820883"/>
              <a:gd name="connsiteY20" fmla="*/ 924378 h 92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20883" h="924378">
                <a:moveTo>
                  <a:pt x="0" y="0"/>
                </a:moveTo>
                <a:lnTo>
                  <a:pt x="350045" y="0"/>
                </a:lnTo>
                <a:lnTo>
                  <a:pt x="540327" y="0"/>
                </a:lnTo>
                <a:lnTo>
                  <a:pt x="730612" y="0"/>
                </a:lnTo>
                <a:cubicBezTo>
                  <a:pt x="780463" y="0"/>
                  <a:pt x="820883" y="34796"/>
                  <a:pt x="820883" y="77724"/>
                </a:cubicBezTo>
                <a:lnTo>
                  <a:pt x="820142" y="80885"/>
                </a:lnTo>
                <a:lnTo>
                  <a:pt x="622588" y="401425"/>
                </a:lnTo>
                <a:cubicBezTo>
                  <a:pt x="620320" y="405106"/>
                  <a:pt x="619057" y="408993"/>
                  <a:pt x="618715" y="412873"/>
                </a:cubicBezTo>
                <a:lnTo>
                  <a:pt x="618898" y="414131"/>
                </a:lnTo>
                <a:lnTo>
                  <a:pt x="610615" y="424337"/>
                </a:lnTo>
                <a:cubicBezTo>
                  <a:pt x="605120" y="435127"/>
                  <a:pt x="602082" y="446991"/>
                  <a:pt x="602082" y="459444"/>
                </a:cubicBezTo>
                <a:cubicBezTo>
                  <a:pt x="602082" y="471898"/>
                  <a:pt x="605120" y="483761"/>
                  <a:pt x="610615" y="494551"/>
                </a:cubicBezTo>
                <a:lnTo>
                  <a:pt x="614302" y="499096"/>
                </a:lnTo>
                <a:lnTo>
                  <a:pt x="613808" y="502448"/>
                </a:lnTo>
                <a:cubicBezTo>
                  <a:pt x="614140" y="506328"/>
                  <a:pt x="615394" y="510218"/>
                  <a:pt x="617654" y="513902"/>
                </a:cubicBezTo>
                <a:lnTo>
                  <a:pt x="820349" y="844378"/>
                </a:lnTo>
                <a:lnTo>
                  <a:pt x="820882" y="846654"/>
                </a:lnTo>
                <a:cubicBezTo>
                  <a:pt x="820882" y="889582"/>
                  <a:pt x="780462" y="924378"/>
                  <a:pt x="730611" y="924378"/>
                </a:cubicBezTo>
                <a:lnTo>
                  <a:pt x="540327" y="924378"/>
                </a:lnTo>
                <a:lnTo>
                  <a:pt x="350044" y="924378"/>
                </a:lnTo>
                <a:lnTo>
                  <a:pt x="0" y="92437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F6E5CD9-EC05-4F51-9180-FC9143BD1D1D}"/>
              </a:ext>
            </a:extLst>
          </p:cNvPr>
          <p:cNvSpPr/>
          <p:nvPr/>
        </p:nvSpPr>
        <p:spPr>
          <a:xfrm>
            <a:off x="7412392" y="1338719"/>
            <a:ext cx="407220" cy="886463"/>
          </a:xfrm>
          <a:custGeom>
            <a:avLst/>
            <a:gdLst>
              <a:gd name="connsiteX0" fmla="*/ 439882 w 439882"/>
              <a:gd name="connsiteY0" fmla="*/ 0 h 1589050"/>
              <a:gd name="connsiteX1" fmla="*/ 439882 w 439882"/>
              <a:gd name="connsiteY1" fmla="*/ 924866 h 1589050"/>
              <a:gd name="connsiteX2" fmla="*/ 2035 w 439882"/>
              <a:gd name="connsiteY2" fmla="*/ 1589050 h 1589050"/>
              <a:gd name="connsiteX3" fmla="*/ 0 w 439882"/>
              <a:gd name="connsiteY3" fmla="*/ 1589050 h 1589050"/>
              <a:gd name="connsiteX4" fmla="*/ 0 w 439882"/>
              <a:gd name="connsiteY4" fmla="*/ 667271 h 158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9882" h="1589050">
                <a:moveTo>
                  <a:pt x="439882" y="0"/>
                </a:moveTo>
                <a:lnTo>
                  <a:pt x="439882" y="924866"/>
                </a:lnTo>
                <a:lnTo>
                  <a:pt x="2035" y="1589050"/>
                </a:lnTo>
                <a:lnTo>
                  <a:pt x="0" y="1589050"/>
                </a:lnTo>
                <a:lnTo>
                  <a:pt x="0" y="66727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9F6FC38-206D-463B-A3F1-1A08D06D66ED}"/>
              </a:ext>
            </a:extLst>
          </p:cNvPr>
          <p:cNvSpPr/>
          <p:nvPr/>
        </p:nvSpPr>
        <p:spPr>
          <a:xfrm rot="10800000">
            <a:off x="4302461" y="1709164"/>
            <a:ext cx="759930" cy="515671"/>
          </a:xfrm>
          <a:custGeom>
            <a:avLst/>
            <a:gdLst>
              <a:gd name="connsiteX0" fmla="*/ 0 w 820883"/>
              <a:gd name="connsiteY0" fmla="*/ 0 h 924378"/>
              <a:gd name="connsiteX1" fmla="*/ 350045 w 820883"/>
              <a:gd name="connsiteY1" fmla="*/ 0 h 924378"/>
              <a:gd name="connsiteX2" fmla="*/ 540327 w 820883"/>
              <a:gd name="connsiteY2" fmla="*/ 0 h 924378"/>
              <a:gd name="connsiteX3" fmla="*/ 730612 w 820883"/>
              <a:gd name="connsiteY3" fmla="*/ 0 h 924378"/>
              <a:gd name="connsiteX4" fmla="*/ 820883 w 820883"/>
              <a:gd name="connsiteY4" fmla="*/ 77724 h 924378"/>
              <a:gd name="connsiteX5" fmla="*/ 820142 w 820883"/>
              <a:gd name="connsiteY5" fmla="*/ 80885 h 924378"/>
              <a:gd name="connsiteX6" fmla="*/ 622588 w 820883"/>
              <a:gd name="connsiteY6" fmla="*/ 401425 h 924378"/>
              <a:gd name="connsiteX7" fmla="*/ 618715 w 820883"/>
              <a:gd name="connsiteY7" fmla="*/ 412873 h 924378"/>
              <a:gd name="connsiteX8" fmla="*/ 618898 w 820883"/>
              <a:gd name="connsiteY8" fmla="*/ 414131 h 924378"/>
              <a:gd name="connsiteX9" fmla="*/ 610615 w 820883"/>
              <a:gd name="connsiteY9" fmla="*/ 424337 h 924378"/>
              <a:gd name="connsiteX10" fmla="*/ 602082 w 820883"/>
              <a:gd name="connsiteY10" fmla="*/ 459444 h 924378"/>
              <a:gd name="connsiteX11" fmla="*/ 610615 w 820883"/>
              <a:gd name="connsiteY11" fmla="*/ 494551 h 924378"/>
              <a:gd name="connsiteX12" fmla="*/ 614302 w 820883"/>
              <a:gd name="connsiteY12" fmla="*/ 499096 h 924378"/>
              <a:gd name="connsiteX13" fmla="*/ 613808 w 820883"/>
              <a:gd name="connsiteY13" fmla="*/ 502448 h 924378"/>
              <a:gd name="connsiteX14" fmla="*/ 617654 w 820883"/>
              <a:gd name="connsiteY14" fmla="*/ 513902 h 924378"/>
              <a:gd name="connsiteX15" fmla="*/ 820349 w 820883"/>
              <a:gd name="connsiteY15" fmla="*/ 844378 h 924378"/>
              <a:gd name="connsiteX16" fmla="*/ 820882 w 820883"/>
              <a:gd name="connsiteY16" fmla="*/ 846654 h 924378"/>
              <a:gd name="connsiteX17" fmla="*/ 730611 w 820883"/>
              <a:gd name="connsiteY17" fmla="*/ 924378 h 924378"/>
              <a:gd name="connsiteX18" fmla="*/ 540327 w 820883"/>
              <a:gd name="connsiteY18" fmla="*/ 924378 h 924378"/>
              <a:gd name="connsiteX19" fmla="*/ 350044 w 820883"/>
              <a:gd name="connsiteY19" fmla="*/ 924378 h 924378"/>
              <a:gd name="connsiteX20" fmla="*/ 0 w 820883"/>
              <a:gd name="connsiteY20" fmla="*/ 924378 h 92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20883" h="924378">
                <a:moveTo>
                  <a:pt x="0" y="0"/>
                </a:moveTo>
                <a:lnTo>
                  <a:pt x="350045" y="0"/>
                </a:lnTo>
                <a:lnTo>
                  <a:pt x="540327" y="0"/>
                </a:lnTo>
                <a:lnTo>
                  <a:pt x="730612" y="0"/>
                </a:lnTo>
                <a:cubicBezTo>
                  <a:pt x="780463" y="0"/>
                  <a:pt x="820883" y="34796"/>
                  <a:pt x="820883" y="77724"/>
                </a:cubicBezTo>
                <a:lnTo>
                  <a:pt x="820142" y="80885"/>
                </a:lnTo>
                <a:lnTo>
                  <a:pt x="622588" y="401425"/>
                </a:lnTo>
                <a:cubicBezTo>
                  <a:pt x="620320" y="405106"/>
                  <a:pt x="619057" y="408993"/>
                  <a:pt x="618715" y="412873"/>
                </a:cubicBezTo>
                <a:lnTo>
                  <a:pt x="618898" y="414131"/>
                </a:lnTo>
                <a:lnTo>
                  <a:pt x="610615" y="424337"/>
                </a:lnTo>
                <a:cubicBezTo>
                  <a:pt x="605120" y="435127"/>
                  <a:pt x="602082" y="446991"/>
                  <a:pt x="602082" y="459444"/>
                </a:cubicBezTo>
                <a:cubicBezTo>
                  <a:pt x="602082" y="471898"/>
                  <a:pt x="605120" y="483761"/>
                  <a:pt x="610615" y="494551"/>
                </a:cubicBezTo>
                <a:lnTo>
                  <a:pt x="614302" y="499096"/>
                </a:lnTo>
                <a:lnTo>
                  <a:pt x="613808" y="502448"/>
                </a:lnTo>
                <a:cubicBezTo>
                  <a:pt x="614140" y="506328"/>
                  <a:pt x="615394" y="510218"/>
                  <a:pt x="617654" y="513902"/>
                </a:cubicBezTo>
                <a:lnTo>
                  <a:pt x="820349" y="844378"/>
                </a:lnTo>
                <a:lnTo>
                  <a:pt x="820882" y="846654"/>
                </a:lnTo>
                <a:cubicBezTo>
                  <a:pt x="820882" y="889582"/>
                  <a:pt x="780462" y="924378"/>
                  <a:pt x="730611" y="924378"/>
                </a:cubicBezTo>
                <a:lnTo>
                  <a:pt x="540327" y="924378"/>
                </a:lnTo>
                <a:lnTo>
                  <a:pt x="350044" y="924378"/>
                </a:lnTo>
                <a:lnTo>
                  <a:pt x="0" y="92437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AFF36CE-F096-461C-AEE4-F60280CF8DB4}"/>
              </a:ext>
            </a:extLst>
          </p:cNvPr>
          <p:cNvSpPr/>
          <p:nvPr/>
        </p:nvSpPr>
        <p:spPr>
          <a:xfrm flipH="1">
            <a:off x="4682426" y="1356750"/>
            <a:ext cx="407220" cy="886463"/>
          </a:xfrm>
          <a:custGeom>
            <a:avLst/>
            <a:gdLst>
              <a:gd name="connsiteX0" fmla="*/ 439882 w 439882"/>
              <a:gd name="connsiteY0" fmla="*/ 0 h 1589050"/>
              <a:gd name="connsiteX1" fmla="*/ 439882 w 439882"/>
              <a:gd name="connsiteY1" fmla="*/ 924866 h 1589050"/>
              <a:gd name="connsiteX2" fmla="*/ 2035 w 439882"/>
              <a:gd name="connsiteY2" fmla="*/ 1589050 h 1589050"/>
              <a:gd name="connsiteX3" fmla="*/ 0 w 439882"/>
              <a:gd name="connsiteY3" fmla="*/ 1589050 h 1589050"/>
              <a:gd name="connsiteX4" fmla="*/ 0 w 439882"/>
              <a:gd name="connsiteY4" fmla="*/ 667271 h 158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9882" h="1589050">
                <a:moveTo>
                  <a:pt x="439882" y="0"/>
                </a:moveTo>
                <a:lnTo>
                  <a:pt x="439882" y="924866"/>
                </a:lnTo>
                <a:lnTo>
                  <a:pt x="2035" y="1589050"/>
                </a:lnTo>
                <a:lnTo>
                  <a:pt x="0" y="1589050"/>
                </a:lnTo>
                <a:lnTo>
                  <a:pt x="0" y="66727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820D136-0B2F-42AE-B0F9-B3DA675E192F}"/>
              </a:ext>
            </a:extLst>
          </p:cNvPr>
          <p:cNvSpPr>
            <a:spLocks noChangeAspect="1"/>
          </p:cNvSpPr>
          <p:nvPr/>
        </p:nvSpPr>
        <p:spPr>
          <a:xfrm rot="5400000">
            <a:off x="4927448" y="406110"/>
            <a:ext cx="2660411" cy="2327884"/>
          </a:xfrm>
          <a:custGeom>
            <a:avLst/>
            <a:gdLst>
              <a:gd name="connsiteX0" fmla="*/ 1462942 w 5395334"/>
              <a:gd name="connsiteY0" fmla="*/ 0 h 5095799"/>
              <a:gd name="connsiteX1" fmla="*/ 3984988 w 5395334"/>
              <a:gd name="connsiteY1" fmla="*/ 0 h 5095799"/>
              <a:gd name="connsiteX2" fmla="*/ 3985441 w 5395334"/>
              <a:gd name="connsiteY2" fmla="*/ 92 h 5095799"/>
              <a:gd name="connsiteX3" fmla="*/ 3986349 w 5395334"/>
              <a:gd name="connsiteY3" fmla="*/ 0 h 5095799"/>
              <a:gd name="connsiteX4" fmla="*/ 3992111 w 5395334"/>
              <a:gd name="connsiteY4" fmla="*/ 871 h 5095799"/>
              <a:gd name="connsiteX5" fmla="*/ 4000743 w 5395334"/>
              <a:gd name="connsiteY5" fmla="*/ 1 h 5095799"/>
              <a:gd name="connsiteX6" fmla="*/ 4158030 w 5395334"/>
              <a:gd name="connsiteY6" fmla="*/ 74177 h 5095799"/>
              <a:gd name="connsiteX7" fmla="*/ 4166080 w 5395334"/>
              <a:gd name="connsiteY7" fmla="*/ 87444 h 5095799"/>
              <a:gd name="connsiteX8" fmla="*/ 4186897 w 5395334"/>
              <a:gd name="connsiteY8" fmla="*/ 105256 h 5095799"/>
              <a:gd name="connsiteX9" fmla="*/ 4636731 w 5395334"/>
              <a:gd name="connsiteY9" fmla="*/ 990052 h 5095799"/>
              <a:gd name="connsiteX10" fmla="*/ 4637035 w 5395334"/>
              <a:gd name="connsiteY10" fmla="*/ 993958 h 5095799"/>
              <a:gd name="connsiteX11" fmla="*/ 5366099 w 5395334"/>
              <a:gd name="connsiteY11" fmla="*/ 2424827 h 5095799"/>
              <a:gd name="connsiteX12" fmla="*/ 5373320 w 5395334"/>
              <a:gd name="connsiteY12" fmla="*/ 2450714 h 5095799"/>
              <a:gd name="connsiteX13" fmla="*/ 5372392 w 5395334"/>
              <a:gd name="connsiteY13" fmla="*/ 2458289 h 5095799"/>
              <a:gd name="connsiteX14" fmla="*/ 5379316 w 5395334"/>
              <a:gd name="connsiteY14" fmla="*/ 2468559 h 5095799"/>
              <a:gd name="connsiteX15" fmla="*/ 5395334 w 5395334"/>
              <a:gd name="connsiteY15" fmla="*/ 2547900 h 5095799"/>
              <a:gd name="connsiteX16" fmla="*/ 5379316 w 5395334"/>
              <a:gd name="connsiteY16" fmla="*/ 2627240 h 5095799"/>
              <a:gd name="connsiteX17" fmla="*/ 5363764 w 5395334"/>
              <a:gd name="connsiteY17" fmla="*/ 2650306 h 5095799"/>
              <a:gd name="connsiteX18" fmla="*/ 5364107 w 5395334"/>
              <a:gd name="connsiteY18" fmla="*/ 2653148 h 5095799"/>
              <a:gd name="connsiteX19" fmla="*/ 5356836 w 5395334"/>
              <a:gd name="connsiteY19" fmla="*/ 2679021 h 5095799"/>
              <a:gd name="connsiteX20" fmla="*/ 4189123 w 5395334"/>
              <a:gd name="connsiteY20" fmla="*/ 4959727 h 5095799"/>
              <a:gd name="connsiteX21" fmla="*/ 4172383 w 5395334"/>
              <a:gd name="connsiteY21" fmla="*/ 4980751 h 5095799"/>
              <a:gd name="connsiteX22" fmla="*/ 4166445 w 5395334"/>
              <a:gd name="connsiteY22" fmla="*/ 4984029 h 5095799"/>
              <a:gd name="connsiteX23" fmla="*/ 4143637 w 5395334"/>
              <a:gd name="connsiteY23" fmla="*/ 5021623 h 5095799"/>
              <a:gd name="connsiteX24" fmla="*/ 3986349 w 5395334"/>
              <a:gd name="connsiteY24" fmla="*/ 5095798 h 5095799"/>
              <a:gd name="connsiteX25" fmla="*/ 3970285 w 5395334"/>
              <a:gd name="connsiteY25" fmla="*/ 5094179 h 5095799"/>
              <a:gd name="connsiteX26" fmla="*/ 3940417 w 5395334"/>
              <a:gd name="connsiteY26" fmla="*/ 5094179 h 5095799"/>
              <a:gd name="connsiteX27" fmla="*/ 3932392 w 5395334"/>
              <a:gd name="connsiteY27" fmla="*/ 5095799 h 5095799"/>
              <a:gd name="connsiteX28" fmla="*/ 1410346 w 5395334"/>
              <a:gd name="connsiteY28" fmla="*/ 5095799 h 5095799"/>
              <a:gd name="connsiteX29" fmla="*/ 1409893 w 5395334"/>
              <a:gd name="connsiteY29" fmla="*/ 5095708 h 5095799"/>
              <a:gd name="connsiteX30" fmla="*/ 1408985 w 5395334"/>
              <a:gd name="connsiteY30" fmla="*/ 5095799 h 5095799"/>
              <a:gd name="connsiteX31" fmla="*/ 1403223 w 5395334"/>
              <a:gd name="connsiteY31" fmla="*/ 5094928 h 5095799"/>
              <a:gd name="connsiteX32" fmla="*/ 1394591 w 5395334"/>
              <a:gd name="connsiteY32" fmla="*/ 5095798 h 5095799"/>
              <a:gd name="connsiteX33" fmla="*/ 1206778 w 5395334"/>
              <a:gd name="connsiteY33" fmla="*/ 4971308 h 5095799"/>
              <a:gd name="connsiteX34" fmla="*/ 1206697 w 5395334"/>
              <a:gd name="connsiteY34" fmla="*/ 4970904 h 5095799"/>
              <a:gd name="connsiteX35" fmla="*/ 1195395 w 5395334"/>
              <a:gd name="connsiteY35" fmla="*/ 4961234 h 5095799"/>
              <a:gd name="connsiteX36" fmla="*/ 838951 w 5395334"/>
              <a:gd name="connsiteY36" fmla="*/ 4260131 h 5095799"/>
              <a:gd name="connsiteX37" fmla="*/ 29235 w 5395334"/>
              <a:gd name="connsiteY37" fmla="*/ 2670972 h 5095799"/>
              <a:gd name="connsiteX38" fmla="*/ 22014 w 5395334"/>
              <a:gd name="connsiteY38" fmla="*/ 2645085 h 5095799"/>
              <a:gd name="connsiteX39" fmla="*/ 22942 w 5395334"/>
              <a:gd name="connsiteY39" fmla="*/ 2637511 h 5095799"/>
              <a:gd name="connsiteX40" fmla="*/ 16019 w 5395334"/>
              <a:gd name="connsiteY40" fmla="*/ 2627240 h 5095799"/>
              <a:gd name="connsiteX41" fmla="*/ 0 w 5395334"/>
              <a:gd name="connsiteY41" fmla="*/ 2547900 h 5095799"/>
              <a:gd name="connsiteX42" fmla="*/ 16019 w 5395334"/>
              <a:gd name="connsiteY42" fmla="*/ 2468559 h 5095799"/>
              <a:gd name="connsiteX43" fmla="*/ 31570 w 5395334"/>
              <a:gd name="connsiteY43" fmla="*/ 2445493 h 5095799"/>
              <a:gd name="connsiteX44" fmla="*/ 31227 w 5395334"/>
              <a:gd name="connsiteY44" fmla="*/ 2442651 h 5095799"/>
              <a:gd name="connsiteX45" fmla="*/ 38498 w 5395334"/>
              <a:gd name="connsiteY45" fmla="*/ 2416779 h 5095799"/>
              <a:gd name="connsiteX46" fmla="*/ 1206211 w 5395334"/>
              <a:gd name="connsiteY46" fmla="*/ 136072 h 5095799"/>
              <a:gd name="connsiteX47" fmla="*/ 1222951 w 5395334"/>
              <a:gd name="connsiteY47" fmla="*/ 115048 h 5095799"/>
              <a:gd name="connsiteX48" fmla="*/ 1228889 w 5395334"/>
              <a:gd name="connsiteY48" fmla="*/ 111770 h 5095799"/>
              <a:gd name="connsiteX49" fmla="*/ 1251698 w 5395334"/>
              <a:gd name="connsiteY49" fmla="*/ 74176 h 5095799"/>
              <a:gd name="connsiteX50" fmla="*/ 1408985 w 5395334"/>
              <a:gd name="connsiteY50" fmla="*/ 1 h 5095799"/>
              <a:gd name="connsiteX51" fmla="*/ 1425049 w 5395334"/>
              <a:gd name="connsiteY51" fmla="*/ 1621 h 5095799"/>
              <a:gd name="connsiteX52" fmla="*/ 1454917 w 5395334"/>
              <a:gd name="connsiteY52" fmla="*/ 1621 h 5095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395334" h="5095799">
                <a:moveTo>
                  <a:pt x="1462942" y="0"/>
                </a:moveTo>
                <a:lnTo>
                  <a:pt x="3984988" y="0"/>
                </a:lnTo>
                <a:lnTo>
                  <a:pt x="3985441" y="92"/>
                </a:lnTo>
                <a:lnTo>
                  <a:pt x="3986349" y="0"/>
                </a:lnTo>
                <a:lnTo>
                  <a:pt x="3992111" y="871"/>
                </a:lnTo>
                <a:lnTo>
                  <a:pt x="4000743" y="1"/>
                </a:lnTo>
                <a:cubicBezTo>
                  <a:pt x="4064066" y="1"/>
                  <a:pt x="4120644" y="28876"/>
                  <a:pt x="4158030" y="74177"/>
                </a:cubicBezTo>
                <a:lnTo>
                  <a:pt x="4166080" y="87444"/>
                </a:lnTo>
                <a:lnTo>
                  <a:pt x="4186897" y="105256"/>
                </a:lnTo>
                <a:lnTo>
                  <a:pt x="4636731" y="990052"/>
                </a:lnTo>
                <a:lnTo>
                  <a:pt x="4637035" y="993958"/>
                </a:lnTo>
                <a:lnTo>
                  <a:pt x="5366099" y="2424827"/>
                </a:lnTo>
                <a:cubicBezTo>
                  <a:pt x="5370342" y="2433153"/>
                  <a:pt x="5372696" y="2441945"/>
                  <a:pt x="5373320" y="2450714"/>
                </a:cubicBezTo>
                <a:lnTo>
                  <a:pt x="5372392" y="2458289"/>
                </a:lnTo>
                <a:lnTo>
                  <a:pt x="5379316" y="2468559"/>
                </a:lnTo>
                <a:cubicBezTo>
                  <a:pt x="5389631" y="2492945"/>
                  <a:pt x="5395334" y="2519756"/>
                  <a:pt x="5395334" y="2547900"/>
                </a:cubicBezTo>
                <a:cubicBezTo>
                  <a:pt x="5395334" y="2576042"/>
                  <a:pt x="5389631" y="2602854"/>
                  <a:pt x="5379316" y="2627240"/>
                </a:cubicBezTo>
                <a:lnTo>
                  <a:pt x="5363764" y="2650306"/>
                </a:lnTo>
                <a:lnTo>
                  <a:pt x="5364107" y="2653148"/>
                </a:lnTo>
                <a:cubicBezTo>
                  <a:pt x="5363465" y="2661916"/>
                  <a:pt x="5361095" y="2670703"/>
                  <a:pt x="5356836" y="2679021"/>
                </a:cubicBezTo>
                <a:lnTo>
                  <a:pt x="4189123" y="4959727"/>
                </a:lnTo>
                <a:cubicBezTo>
                  <a:pt x="4184864" y="4968044"/>
                  <a:pt x="4179122" y="4975105"/>
                  <a:pt x="4172383" y="4980751"/>
                </a:cubicBezTo>
                <a:lnTo>
                  <a:pt x="4166445" y="4984029"/>
                </a:lnTo>
                <a:lnTo>
                  <a:pt x="4143637" y="5021623"/>
                </a:lnTo>
                <a:cubicBezTo>
                  <a:pt x="4106251" y="5066924"/>
                  <a:pt x="4049673" y="5095798"/>
                  <a:pt x="3986349" y="5095798"/>
                </a:cubicBezTo>
                <a:lnTo>
                  <a:pt x="3970285" y="5094179"/>
                </a:lnTo>
                <a:lnTo>
                  <a:pt x="3940417" y="5094179"/>
                </a:lnTo>
                <a:lnTo>
                  <a:pt x="3932392" y="5095799"/>
                </a:lnTo>
                <a:lnTo>
                  <a:pt x="1410346" y="5095799"/>
                </a:lnTo>
                <a:lnTo>
                  <a:pt x="1409893" y="5095708"/>
                </a:lnTo>
                <a:lnTo>
                  <a:pt x="1408985" y="5095799"/>
                </a:lnTo>
                <a:lnTo>
                  <a:pt x="1403223" y="5094928"/>
                </a:lnTo>
                <a:lnTo>
                  <a:pt x="1394591" y="5095798"/>
                </a:lnTo>
                <a:cubicBezTo>
                  <a:pt x="1310161" y="5095798"/>
                  <a:pt x="1237720" y="5044466"/>
                  <a:pt x="1206778" y="4971308"/>
                </a:cubicBezTo>
                <a:lnTo>
                  <a:pt x="1206697" y="4970904"/>
                </a:lnTo>
                <a:lnTo>
                  <a:pt x="1195395" y="4961234"/>
                </a:lnTo>
                <a:lnTo>
                  <a:pt x="838951" y="4260131"/>
                </a:lnTo>
                <a:lnTo>
                  <a:pt x="29235" y="2670972"/>
                </a:lnTo>
                <a:cubicBezTo>
                  <a:pt x="24992" y="2662646"/>
                  <a:pt x="22638" y="2653855"/>
                  <a:pt x="22014" y="2645085"/>
                </a:cubicBezTo>
                <a:lnTo>
                  <a:pt x="22942" y="2637511"/>
                </a:lnTo>
                <a:lnTo>
                  <a:pt x="16019" y="2627240"/>
                </a:lnTo>
                <a:cubicBezTo>
                  <a:pt x="5703" y="2602854"/>
                  <a:pt x="0" y="2576044"/>
                  <a:pt x="0" y="2547900"/>
                </a:cubicBezTo>
                <a:cubicBezTo>
                  <a:pt x="0" y="2519757"/>
                  <a:pt x="5703" y="2492945"/>
                  <a:pt x="16019" y="2468559"/>
                </a:cubicBezTo>
                <a:lnTo>
                  <a:pt x="31570" y="2445493"/>
                </a:lnTo>
                <a:lnTo>
                  <a:pt x="31227" y="2442651"/>
                </a:lnTo>
                <a:cubicBezTo>
                  <a:pt x="31869" y="2433883"/>
                  <a:pt x="34240" y="2425097"/>
                  <a:pt x="38498" y="2416779"/>
                </a:cubicBezTo>
                <a:lnTo>
                  <a:pt x="1206211" y="136072"/>
                </a:lnTo>
                <a:cubicBezTo>
                  <a:pt x="1210470" y="127755"/>
                  <a:pt x="1216212" y="120694"/>
                  <a:pt x="1222951" y="115048"/>
                </a:cubicBezTo>
                <a:lnTo>
                  <a:pt x="1228889" y="111770"/>
                </a:lnTo>
                <a:lnTo>
                  <a:pt x="1251698" y="74176"/>
                </a:lnTo>
                <a:cubicBezTo>
                  <a:pt x="1289084" y="28876"/>
                  <a:pt x="1345662" y="1"/>
                  <a:pt x="1408985" y="1"/>
                </a:cubicBezTo>
                <a:lnTo>
                  <a:pt x="1425049" y="1621"/>
                </a:lnTo>
                <a:lnTo>
                  <a:pt x="1454917" y="162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50656BD-2EE1-4DAA-B22C-E73A15F3B3EC}"/>
              </a:ext>
            </a:extLst>
          </p:cNvPr>
          <p:cNvGrpSpPr>
            <a:grpSpLocks noChangeAspect="1"/>
          </p:cNvGrpSpPr>
          <p:nvPr/>
        </p:nvGrpSpPr>
        <p:grpSpPr>
          <a:xfrm>
            <a:off x="5887291" y="2838935"/>
            <a:ext cx="731520" cy="734117"/>
            <a:chOff x="4791248" y="3729158"/>
            <a:chExt cx="548640" cy="550587"/>
          </a:xfrm>
          <a:solidFill>
            <a:schemeClr val="accent1">
              <a:lumMod val="75000"/>
            </a:schemeClr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599D57F-95E9-44EE-BAE1-425346784877}"/>
                </a:ext>
              </a:extLst>
            </p:cNvPr>
            <p:cNvSpPr>
              <a:spLocks noChangeAspect="1"/>
            </p:cNvSpPr>
            <p:nvPr/>
          </p:nvSpPr>
          <p:spPr>
            <a:xfrm rot="19885711">
              <a:off x="4791248" y="3729158"/>
              <a:ext cx="548640" cy="322023"/>
            </a:xfrm>
            <a:custGeom>
              <a:avLst/>
              <a:gdLst>
                <a:gd name="connsiteX0" fmla="*/ 371736 w 6774883"/>
                <a:gd name="connsiteY0" fmla="*/ 35147 h 3976528"/>
                <a:gd name="connsiteX1" fmla="*/ 433212 w 6774883"/>
                <a:gd name="connsiteY1" fmla="*/ 97074 h 3976528"/>
                <a:gd name="connsiteX2" fmla="*/ 666079 w 6774883"/>
                <a:gd name="connsiteY2" fmla="*/ 463609 h 3976528"/>
                <a:gd name="connsiteX3" fmla="*/ 672692 w 6774883"/>
                <a:gd name="connsiteY3" fmla="*/ 481063 h 3976528"/>
                <a:gd name="connsiteX4" fmla="*/ 2497396 w 6774883"/>
                <a:gd name="connsiteY4" fmla="*/ 3345119 h 3976528"/>
                <a:gd name="connsiteX5" fmla="*/ 2522116 w 6774883"/>
                <a:gd name="connsiteY5" fmla="*/ 3370227 h 3976528"/>
                <a:gd name="connsiteX6" fmla="*/ 2525600 w 6774883"/>
                <a:gd name="connsiteY6" fmla="*/ 3371575 h 3976528"/>
                <a:gd name="connsiteX7" fmla="*/ 2541536 w 6774883"/>
                <a:gd name="connsiteY7" fmla="*/ 3405164 h 3976528"/>
                <a:gd name="connsiteX8" fmla="*/ 2621565 w 6774883"/>
                <a:gd name="connsiteY8" fmla="*/ 3474402 h 3976528"/>
                <a:gd name="connsiteX9" fmla="*/ 2723148 w 6774883"/>
                <a:gd name="connsiteY9" fmla="*/ 3504065 h 3976528"/>
                <a:gd name="connsiteX10" fmla="*/ 2739560 w 6774883"/>
                <a:gd name="connsiteY10" fmla="*/ 3501912 h 3976528"/>
                <a:gd name="connsiteX11" fmla="*/ 2747605 w 6774883"/>
                <a:gd name="connsiteY11" fmla="*/ 3507779 h 3976528"/>
                <a:gd name="connsiteX12" fmla="*/ 2782091 w 6774883"/>
                <a:gd name="connsiteY12" fmla="*/ 3514993 h 3976528"/>
                <a:gd name="connsiteX13" fmla="*/ 4910211 w 6774883"/>
                <a:gd name="connsiteY13" fmla="*/ 3506137 h 3976528"/>
                <a:gd name="connsiteX14" fmla="*/ 4914887 w 6774883"/>
                <a:gd name="connsiteY14" fmla="*/ 3508196 h 3976528"/>
                <a:gd name="connsiteX15" fmla="*/ 6230169 w 6774883"/>
                <a:gd name="connsiteY15" fmla="*/ 3503945 h 3976528"/>
                <a:gd name="connsiteX16" fmla="*/ 6242597 w 6774883"/>
                <a:gd name="connsiteY16" fmla="*/ 3498664 h 3976528"/>
                <a:gd name="connsiteX17" fmla="*/ 6555892 w 6774883"/>
                <a:gd name="connsiteY17" fmla="*/ 3498664 h 3976528"/>
                <a:gd name="connsiteX18" fmla="*/ 6774883 w 6774883"/>
                <a:gd name="connsiteY18" fmla="*/ 3736407 h 3976528"/>
                <a:gd name="connsiteX19" fmla="*/ 6555892 w 6774883"/>
                <a:gd name="connsiteY19" fmla="*/ 3974152 h 3976528"/>
                <a:gd name="connsiteX20" fmla="*/ 5632664 w 6774883"/>
                <a:gd name="connsiteY20" fmla="*/ 3974152 h 3976528"/>
                <a:gd name="connsiteX21" fmla="*/ 5628013 w 6774883"/>
                <a:gd name="connsiteY21" fmla="*/ 3973642 h 3976528"/>
                <a:gd name="connsiteX22" fmla="*/ 3418377 w 6774883"/>
                <a:gd name="connsiteY22" fmla="*/ 3973642 h 3976528"/>
                <a:gd name="connsiteX23" fmla="*/ 3392014 w 6774883"/>
                <a:gd name="connsiteY23" fmla="*/ 3976528 h 3976528"/>
                <a:gd name="connsiteX24" fmla="*/ 2468786 w 6774883"/>
                <a:gd name="connsiteY24" fmla="*/ 3976528 h 3976528"/>
                <a:gd name="connsiteX25" fmla="*/ 2287198 w 6774883"/>
                <a:gd name="connsiteY25" fmla="*/ 3871712 h 3976528"/>
                <a:gd name="connsiteX26" fmla="*/ 2279545 w 6774883"/>
                <a:gd name="connsiteY26" fmla="*/ 3856404 h 3976528"/>
                <a:gd name="connsiteX27" fmla="*/ 2253317 w 6774883"/>
                <a:gd name="connsiteY27" fmla="*/ 3835205 h 3976528"/>
                <a:gd name="connsiteX28" fmla="*/ 2225575 w 6774883"/>
                <a:gd name="connsiteY28" fmla="*/ 3800546 h 3976528"/>
                <a:gd name="connsiteX29" fmla="*/ 1730497 w 6774883"/>
                <a:gd name="connsiteY29" fmla="*/ 3021285 h 3976528"/>
                <a:gd name="connsiteX30" fmla="*/ 1728434 w 6774883"/>
                <a:gd name="connsiteY30" fmla="*/ 3017086 h 3976528"/>
                <a:gd name="connsiteX31" fmla="*/ 543523 w 6774883"/>
                <a:gd name="connsiteY31" fmla="*/ 1152018 h 3976528"/>
                <a:gd name="connsiteX32" fmla="*/ 526950 w 6774883"/>
                <a:gd name="connsiteY32" fmla="*/ 1131314 h 3976528"/>
                <a:gd name="connsiteX33" fmla="*/ 31871 w 6774883"/>
                <a:gd name="connsiteY33" fmla="*/ 352053 h 3976528"/>
                <a:gd name="connsiteX34" fmla="*/ 115109 w 6774883"/>
                <a:gd name="connsiteY34" fmla="*/ 39721 h 3976528"/>
                <a:gd name="connsiteX35" fmla="*/ 371736 w 6774883"/>
                <a:gd name="connsiteY35" fmla="*/ 35147 h 397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774883" h="3976528">
                  <a:moveTo>
                    <a:pt x="371736" y="35147"/>
                  </a:moveTo>
                  <a:cubicBezTo>
                    <a:pt x="395939" y="50810"/>
                    <a:pt x="417000" y="71555"/>
                    <a:pt x="433212" y="97074"/>
                  </a:cubicBezTo>
                  <a:lnTo>
                    <a:pt x="666079" y="463609"/>
                  </a:lnTo>
                  <a:lnTo>
                    <a:pt x="672692" y="481063"/>
                  </a:lnTo>
                  <a:lnTo>
                    <a:pt x="2497396" y="3345119"/>
                  </a:lnTo>
                  <a:cubicBezTo>
                    <a:pt x="2504050" y="3355565"/>
                    <a:pt x="2512513" y="3363970"/>
                    <a:pt x="2522116" y="3370227"/>
                  </a:cubicBezTo>
                  <a:lnTo>
                    <a:pt x="2525600" y="3371575"/>
                  </a:lnTo>
                  <a:lnTo>
                    <a:pt x="2541536" y="3405164"/>
                  </a:lnTo>
                  <a:cubicBezTo>
                    <a:pt x="2562507" y="3433106"/>
                    <a:pt x="2589356" y="3456862"/>
                    <a:pt x="2621565" y="3474402"/>
                  </a:cubicBezTo>
                  <a:cubicBezTo>
                    <a:pt x="2653776" y="3491943"/>
                    <a:pt x="2688298" y="3501608"/>
                    <a:pt x="2723148" y="3504065"/>
                  </a:cubicBezTo>
                  <a:lnTo>
                    <a:pt x="2739560" y="3501912"/>
                  </a:lnTo>
                  <a:lnTo>
                    <a:pt x="2747605" y="3507779"/>
                  </a:lnTo>
                  <a:cubicBezTo>
                    <a:pt x="2758061" y="3512474"/>
                    <a:pt x="2769707" y="3515045"/>
                    <a:pt x="2782091" y="3514993"/>
                  </a:cubicBezTo>
                  <a:lnTo>
                    <a:pt x="4910211" y="3506137"/>
                  </a:lnTo>
                  <a:lnTo>
                    <a:pt x="4914887" y="3508196"/>
                  </a:lnTo>
                  <a:lnTo>
                    <a:pt x="6230169" y="3503945"/>
                  </a:lnTo>
                  <a:lnTo>
                    <a:pt x="6242597" y="3498664"/>
                  </a:lnTo>
                  <a:lnTo>
                    <a:pt x="6555892" y="3498664"/>
                  </a:lnTo>
                  <a:cubicBezTo>
                    <a:pt x="6676826" y="3498664"/>
                    <a:pt x="6774883" y="3605098"/>
                    <a:pt x="6774883" y="3736407"/>
                  </a:cubicBezTo>
                  <a:cubicBezTo>
                    <a:pt x="6774883" y="3867717"/>
                    <a:pt x="6676825" y="3974152"/>
                    <a:pt x="6555892" y="3974152"/>
                  </a:cubicBezTo>
                  <a:lnTo>
                    <a:pt x="5632664" y="3974152"/>
                  </a:lnTo>
                  <a:lnTo>
                    <a:pt x="5628013" y="3973642"/>
                  </a:lnTo>
                  <a:lnTo>
                    <a:pt x="3418377" y="3973642"/>
                  </a:lnTo>
                  <a:lnTo>
                    <a:pt x="3392014" y="3976528"/>
                  </a:lnTo>
                  <a:lnTo>
                    <a:pt x="2468786" y="3976528"/>
                  </a:lnTo>
                  <a:cubicBezTo>
                    <a:pt x="2393203" y="3976528"/>
                    <a:pt x="2326555" y="3934952"/>
                    <a:pt x="2287198" y="3871712"/>
                  </a:cubicBezTo>
                  <a:lnTo>
                    <a:pt x="2279545" y="3856404"/>
                  </a:lnTo>
                  <a:lnTo>
                    <a:pt x="2253317" y="3835205"/>
                  </a:lnTo>
                  <a:cubicBezTo>
                    <a:pt x="2243000" y="3824871"/>
                    <a:pt x="2233682" y="3813305"/>
                    <a:pt x="2225575" y="3800546"/>
                  </a:cubicBezTo>
                  <a:lnTo>
                    <a:pt x="1730497" y="3021285"/>
                  </a:lnTo>
                  <a:lnTo>
                    <a:pt x="1728434" y="3017086"/>
                  </a:lnTo>
                  <a:lnTo>
                    <a:pt x="543523" y="1152018"/>
                  </a:lnTo>
                  <a:lnTo>
                    <a:pt x="526950" y="1131314"/>
                  </a:lnTo>
                  <a:lnTo>
                    <a:pt x="31871" y="352053"/>
                  </a:lnTo>
                  <a:cubicBezTo>
                    <a:pt x="-32978" y="249978"/>
                    <a:pt x="4276" y="110136"/>
                    <a:pt x="115109" y="39721"/>
                  </a:cubicBezTo>
                  <a:cubicBezTo>
                    <a:pt x="198233" y="-13089"/>
                    <a:pt x="299127" y="-11840"/>
                    <a:pt x="371736" y="351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D849A61-43E0-4245-BD70-0DABED6C51AB}"/>
                </a:ext>
              </a:extLst>
            </p:cNvPr>
            <p:cNvSpPr>
              <a:spLocks noChangeAspect="1"/>
            </p:cNvSpPr>
            <p:nvPr/>
          </p:nvSpPr>
          <p:spPr>
            <a:xfrm rot="19885711">
              <a:off x="4791248" y="3842030"/>
              <a:ext cx="548640" cy="322023"/>
            </a:xfrm>
            <a:custGeom>
              <a:avLst/>
              <a:gdLst>
                <a:gd name="connsiteX0" fmla="*/ 371736 w 6774883"/>
                <a:gd name="connsiteY0" fmla="*/ 35147 h 3976528"/>
                <a:gd name="connsiteX1" fmla="*/ 433212 w 6774883"/>
                <a:gd name="connsiteY1" fmla="*/ 97074 h 3976528"/>
                <a:gd name="connsiteX2" fmla="*/ 666079 w 6774883"/>
                <a:gd name="connsiteY2" fmla="*/ 463609 h 3976528"/>
                <a:gd name="connsiteX3" fmla="*/ 672692 w 6774883"/>
                <a:gd name="connsiteY3" fmla="*/ 481063 h 3976528"/>
                <a:gd name="connsiteX4" fmla="*/ 2497396 w 6774883"/>
                <a:gd name="connsiteY4" fmla="*/ 3345119 h 3976528"/>
                <a:gd name="connsiteX5" fmla="*/ 2522116 w 6774883"/>
                <a:gd name="connsiteY5" fmla="*/ 3370227 h 3976528"/>
                <a:gd name="connsiteX6" fmla="*/ 2525600 w 6774883"/>
                <a:gd name="connsiteY6" fmla="*/ 3371575 h 3976528"/>
                <a:gd name="connsiteX7" fmla="*/ 2541536 w 6774883"/>
                <a:gd name="connsiteY7" fmla="*/ 3405164 h 3976528"/>
                <a:gd name="connsiteX8" fmla="*/ 2621565 w 6774883"/>
                <a:gd name="connsiteY8" fmla="*/ 3474402 h 3976528"/>
                <a:gd name="connsiteX9" fmla="*/ 2723148 w 6774883"/>
                <a:gd name="connsiteY9" fmla="*/ 3504065 h 3976528"/>
                <a:gd name="connsiteX10" fmla="*/ 2739560 w 6774883"/>
                <a:gd name="connsiteY10" fmla="*/ 3501912 h 3976528"/>
                <a:gd name="connsiteX11" fmla="*/ 2747605 w 6774883"/>
                <a:gd name="connsiteY11" fmla="*/ 3507779 h 3976528"/>
                <a:gd name="connsiteX12" fmla="*/ 2782091 w 6774883"/>
                <a:gd name="connsiteY12" fmla="*/ 3514993 h 3976528"/>
                <a:gd name="connsiteX13" fmla="*/ 4910211 w 6774883"/>
                <a:gd name="connsiteY13" fmla="*/ 3506137 h 3976528"/>
                <a:gd name="connsiteX14" fmla="*/ 4914887 w 6774883"/>
                <a:gd name="connsiteY14" fmla="*/ 3508196 h 3976528"/>
                <a:gd name="connsiteX15" fmla="*/ 6230169 w 6774883"/>
                <a:gd name="connsiteY15" fmla="*/ 3503945 h 3976528"/>
                <a:gd name="connsiteX16" fmla="*/ 6242597 w 6774883"/>
                <a:gd name="connsiteY16" fmla="*/ 3498664 h 3976528"/>
                <a:gd name="connsiteX17" fmla="*/ 6555892 w 6774883"/>
                <a:gd name="connsiteY17" fmla="*/ 3498664 h 3976528"/>
                <a:gd name="connsiteX18" fmla="*/ 6774883 w 6774883"/>
                <a:gd name="connsiteY18" fmla="*/ 3736407 h 3976528"/>
                <a:gd name="connsiteX19" fmla="*/ 6555892 w 6774883"/>
                <a:gd name="connsiteY19" fmla="*/ 3974152 h 3976528"/>
                <a:gd name="connsiteX20" fmla="*/ 5632664 w 6774883"/>
                <a:gd name="connsiteY20" fmla="*/ 3974152 h 3976528"/>
                <a:gd name="connsiteX21" fmla="*/ 5628013 w 6774883"/>
                <a:gd name="connsiteY21" fmla="*/ 3973642 h 3976528"/>
                <a:gd name="connsiteX22" fmla="*/ 3418377 w 6774883"/>
                <a:gd name="connsiteY22" fmla="*/ 3973642 h 3976528"/>
                <a:gd name="connsiteX23" fmla="*/ 3392014 w 6774883"/>
                <a:gd name="connsiteY23" fmla="*/ 3976528 h 3976528"/>
                <a:gd name="connsiteX24" fmla="*/ 2468786 w 6774883"/>
                <a:gd name="connsiteY24" fmla="*/ 3976528 h 3976528"/>
                <a:gd name="connsiteX25" fmla="*/ 2287198 w 6774883"/>
                <a:gd name="connsiteY25" fmla="*/ 3871712 h 3976528"/>
                <a:gd name="connsiteX26" fmla="*/ 2279545 w 6774883"/>
                <a:gd name="connsiteY26" fmla="*/ 3856404 h 3976528"/>
                <a:gd name="connsiteX27" fmla="*/ 2253317 w 6774883"/>
                <a:gd name="connsiteY27" fmla="*/ 3835205 h 3976528"/>
                <a:gd name="connsiteX28" fmla="*/ 2225575 w 6774883"/>
                <a:gd name="connsiteY28" fmla="*/ 3800546 h 3976528"/>
                <a:gd name="connsiteX29" fmla="*/ 1730497 w 6774883"/>
                <a:gd name="connsiteY29" fmla="*/ 3021285 h 3976528"/>
                <a:gd name="connsiteX30" fmla="*/ 1728434 w 6774883"/>
                <a:gd name="connsiteY30" fmla="*/ 3017086 h 3976528"/>
                <a:gd name="connsiteX31" fmla="*/ 543523 w 6774883"/>
                <a:gd name="connsiteY31" fmla="*/ 1152018 h 3976528"/>
                <a:gd name="connsiteX32" fmla="*/ 526950 w 6774883"/>
                <a:gd name="connsiteY32" fmla="*/ 1131314 h 3976528"/>
                <a:gd name="connsiteX33" fmla="*/ 31871 w 6774883"/>
                <a:gd name="connsiteY33" fmla="*/ 352053 h 3976528"/>
                <a:gd name="connsiteX34" fmla="*/ 115109 w 6774883"/>
                <a:gd name="connsiteY34" fmla="*/ 39721 h 3976528"/>
                <a:gd name="connsiteX35" fmla="*/ 371736 w 6774883"/>
                <a:gd name="connsiteY35" fmla="*/ 35147 h 397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774883" h="3976528">
                  <a:moveTo>
                    <a:pt x="371736" y="35147"/>
                  </a:moveTo>
                  <a:cubicBezTo>
                    <a:pt x="395939" y="50810"/>
                    <a:pt x="417000" y="71555"/>
                    <a:pt x="433212" y="97074"/>
                  </a:cubicBezTo>
                  <a:lnTo>
                    <a:pt x="666079" y="463609"/>
                  </a:lnTo>
                  <a:lnTo>
                    <a:pt x="672692" y="481063"/>
                  </a:lnTo>
                  <a:lnTo>
                    <a:pt x="2497396" y="3345119"/>
                  </a:lnTo>
                  <a:cubicBezTo>
                    <a:pt x="2504050" y="3355565"/>
                    <a:pt x="2512513" y="3363970"/>
                    <a:pt x="2522116" y="3370227"/>
                  </a:cubicBezTo>
                  <a:lnTo>
                    <a:pt x="2525600" y="3371575"/>
                  </a:lnTo>
                  <a:lnTo>
                    <a:pt x="2541536" y="3405164"/>
                  </a:lnTo>
                  <a:cubicBezTo>
                    <a:pt x="2562507" y="3433106"/>
                    <a:pt x="2589356" y="3456862"/>
                    <a:pt x="2621565" y="3474402"/>
                  </a:cubicBezTo>
                  <a:cubicBezTo>
                    <a:pt x="2653776" y="3491943"/>
                    <a:pt x="2688298" y="3501608"/>
                    <a:pt x="2723148" y="3504065"/>
                  </a:cubicBezTo>
                  <a:lnTo>
                    <a:pt x="2739560" y="3501912"/>
                  </a:lnTo>
                  <a:lnTo>
                    <a:pt x="2747605" y="3507779"/>
                  </a:lnTo>
                  <a:cubicBezTo>
                    <a:pt x="2758061" y="3512474"/>
                    <a:pt x="2769707" y="3515045"/>
                    <a:pt x="2782091" y="3514993"/>
                  </a:cubicBezTo>
                  <a:lnTo>
                    <a:pt x="4910211" y="3506137"/>
                  </a:lnTo>
                  <a:lnTo>
                    <a:pt x="4914887" y="3508196"/>
                  </a:lnTo>
                  <a:lnTo>
                    <a:pt x="6230169" y="3503945"/>
                  </a:lnTo>
                  <a:lnTo>
                    <a:pt x="6242597" y="3498664"/>
                  </a:lnTo>
                  <a:lnTo>
                    <a:pt x="6555892" y="3498664"/>
                  </a:lnTo>
                  <a:cubicBezTo>
                    <a:pt x="6676826" y="3498664"/>
                    <a:pt x="6774883" y="3605098"/>
                    <a:pt x="6774883" y="3736407"/>
                  </a:cubicBezTo>
                  <a:cubicBezTo>
                    <a:pt x="6774883" y="3867717"/>
                    <a:pt x="6676825" y="3974152"/>
                    <a:pt x="6555892" y="3974152"/>
                  </a:cubicBezTo>
                  <a:lnTo>
                    <a:pt x="5632664" y="3974152"/>
                  </a:lnTo>
                  <a:lnTo>
                    <a:pt x="5628013" y="3973642"/>
                  </a:lnTo>
                  <a:lnTo>
                    <a:pt x="3418377" y="3973642"/>
                  </a:lnTo>
                  <a:lnTo>
                    <a:pt x="3392014" y="3976528"/>
                  </a:lnTo>
                  <a:lnTo>
                    <a:pt x="2468786" y="3976528"/>
                  </a:lnTo>
                  <a:cubicBezTo>
                    <a:pt x="2393203" y="3976528"/>
                    <a:pt x="2326555" y="3934952"/>
                    <a:pt x="2287198" y="3871712"/>
                  </a:cubicBezTo>
                  <a:lnTo>
                    <a:pt x="2279545" y="3856404"/>
                  </a:lnTo>
                  <a:lnTo>
                    <a:pt x="2253317" y="3835205"/>
                  </a:lnTo>
                  <a:cubicBezTo>
                    <a:pt x="2243000" y="3824871"/>
                    <a:pt x="2233682" y="3813305"/>
                    <a:pt x="2225575" y="3800546"/>
                  </a:cubicBezTo>
                  <a:lnTo>
                    <a:pt x="1730497" y="3021285"/>
                  </a:lnTo>
                  <a:lnTo>
                    <a:pt x="1728434" y="3017086"/>
                  </a:lnTo>
                  <a:lnTo>
                    <a:pt x="543523" y="1152018"/>
                  </a:lnTo>
                  <a:lnTo>
                    <a:pt x="526950" y="1131314"/>
                  </a:lnTo>
                  <a:lnTo>
                    <a:pt x="31871" y="352053"/>
                  </a:lnTo>
                  <a:cubicBezTo>
                    <a:pt x="-32978" y="249978"/>
                    <a:pt x="4276" y="110136"/>
                    <a:pt x="115109" y="39721"/>
                  </a:cubicBezTo>
                  <a:cubicBezTo>
                    <a:pt x="198233" y="-13089"/>
                    <a:pt x="299127" y="-11840"/>
                    <a:pt x="371736" y="351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44167C5-1B2B-41D7-8F84-579F7A556E97}"/>
                </a:ext>
              </a:extLst>
            </p:cNvPr>
            <p:cNvSpPr>
              <a:spLocks noChangeAspect="1"/>
            </p:cNvSpPr>
            <p:nvPr/>
          </p:nvSpPr>
          <p:spPr>
            <a:xfrm rot="19885711">
              <a:off x="4791248" y="3957722"/>
              <a:ext cx="548640" cy="322023"/>
            </a:xfrm>
            <a:custGeom>
              <a:avLst/>
              <a:gdLst>
                <a:gd name="connsiteX0" fmla="*/ 371736 w 6774883"/>
                <a:gd name="connsiteY0" fmla="*/ 35147 h 3976528"/>
                <a:gd name="connsiteX1" fmla="*/ 433212 w 6774883"/>
                <a:gd name="connsiteY1" fmla="*/ 97074 h 3976528"/>
                <a:gd name="connsiteX2" fmla="*/ 666079 w 6774883"/>
                <a:gd name="connsiteY2" fmla="*/ 463609 h 3976528"/>
                <a:gd name="connsiteX3" fmla="*/ 672692 w 6774883"/>
                <a:gd name="connsiteY3" fmla="*/ 481063 h 3976528"/>
                <a:gd name="connsiteX4" fmla="*/ 2497396 w 6774883"/>
                <a:gd name="connsiteY4" fmla="*/ 3345119 h 3976528"/>
                <a:gd name="connsiteX5" fmla="*/ 2522116 w 6774883"/>
                <a:gd name="connsiteY5" fmla="*/ 3370227 h 3976528"/>
                <a:gd name="connsiteX6" fmla="*/ 2525600 w 6774883"/>
                <a:gd name="connsiteY6" fmla="*/ 3371575 h 3976528"/>
                <a:gd name="connsiteX7" fmla="*/ 2541536 w 6774883"/>
                <a:gd name="connsiteY7" fmla="*/ 3405164 h 3976528"/>
                <a:gd name="connsiteX8" fmla="*/ 2621565 w 6774883"/>
                <a:gd name="connsiteY8" fmla="*/ 3474402 h 3976528"/>
                <a:gd name="connsiteX9" fmla="*/ 2723148 w 6774883"/>
                <a:gd name="connsiteY9" fmla="*/ 3504065 h 3976528"/>
                <a:gd name="connsiteX10" fmla="*/ 2739560 w 6774883"/>
                <a:gd name="connsiteY10" fmla="*/ 3501912 h 3976528"/>
                <a:gd name="connsiteX11" fmla="*/ 2747605 w 6774883"/>
                <a:gd name="connsiteY11" fmla="*/ 3507779 h 3976528"/>
                <a:gd name="connsiteX12" fmla="*/ 2782091 w 6774883"/>
                <a:gd name="connsiteY12" fmla="*/ 3514993 h 3976528"/>
                <a:gd name="connsiteX13" fmla="*/ 4910211 w 6774883"/>
                <a:gd name="connsiteY13" fmla="*/ 3506137 h 3976528"/>
                <a:gd name="connsiteX14" fmla="*/ 4914887 w 6774883"/>
                <a:gd name="connsiteY14" fmla="*/ 3508196 h 3976528"/>
                <a:gd name="connsiteX15" fmla="*/ 6230169 w 6774883"/>
                <a:gd name="connsiteY15" fmla="*/ 3503945 h 3976528"/>
                <a:gd name="connsiteX16" fmla="*/ 6242597 w 6774883"/>
                <a:gd name="connsiteY16" fmla="*/ 3498664 h 3976528"/>
                <a:gd name="connsiteX17" fmla="*/ 6555892 w 6774883"/>
                <a:gd name="connsiteY17" fmla="*/ 3498664 h 3976528"/>
                <a:gd name="connsiteX18" fmla="*/ 6774883 w 6774883"/>
                <a:gd name="connsiteY18" fmla="*/ 3736407 h 3976528"/>
                <a:gd name="connsiteX19" fmla="*/ 6555892 w 6774883"/>
                <a:gd name="connsiteY19" fmla="*/ 3974152 h 3976528"/>
                <a:gd name="connsiteX20" fmla="*/ 5632664 w 6774883"/>
                <a:gd name="connsiteY20" fmla="*/ 3974152 h 3976528"/>
                <a:gd name="connsiteX21" fmla="*/ 5628013 w 6774883"/>
                <a:gd name="connsiteY21" fmla="*/ 3973642 h 3976528"/>
                <a:gd name="connsiteX22" fmla="*/ 3418377 w 6774883"/>
                <a:gd name="connsiteY22" fmla="*/ 3973642 h 3976528"/>
                <a:gd name="connsiteX23" fmla="*/ 3392014 w 6774883"/>
                <a:gd name="connsiteY23" fmla="*/ 3976528 h 3976528"/>
                <a:gd name="connsiteX24" fmla="*/ 2468786 w 6774883"/>
                <a:gd name="connsiteY24" fmla="*/ 3976528 h 3976528"/>
                <a:gd name="connsiteX25" fmla="*/ 2287198 w 6774883"/>
                <a:gd name="connsiteY25" fmla="*/ 3871712 h 3976528"/>
                <a:gd name="connsiteX26" fmla="*/ 2279545 w 6774883"/>
                <a:gd name="connsiteY26" fmla="*/ 3856404 h 3976528"/>
                <a:gd name="connsiteX27" fmla="*/ 2253317 w 6774883"/>
                <a:gd name="connsiteY27" fmla="*/ 3835205 h 3976528"/>
                <a:gd name="connsiteX28" fmla="*/ 2225575 w 6774883"/>
                <a:gd name="connsiteY28" fmla="*/ 3800546 h 3976528"/>
                <a:gd name="connsiteX29" fmla="*/ 1730497 w 6774883"/>
                <a:gd name="connsiteY29" fmla="*/ 3021285 h 3976528"/>
                <a:gd name="connsiteX30" fmla="*/ 1728434 w 6774883"/>
                <a:gd name="connsiteY30" fmla="*/ 3017086 h 3976528"/>
                <a:gd name="connsiteX31" fmla="*/ 543523 w 6774883"/>
                <a:gd name="connsiteY31" fmla="*/ 1152018 h 3976528"/>
                <a:gd name="connsiteX32" fmla="*/ 526950 w 6774883"/>
                <a:gd name="connsiteY32" fmla="*/ 1131314 h 3976528"/>
                <a:gd name="connsiteX33" fmla="*/ 31871 w 6774883"/>
                <a:gd name="connsiteY33" fmla="*/ 352053 h 3976528"/>
                <a:gd name="connsiteX34" fmla="*/ 115109 w 6774883"/>
                <a:gd name="connsiteY34" fmla="*/ 39721 h 3976528"/>
                <a:gd name="connsiteX35" fmla="*/ 371736 w 6774883"/>
                <a:gd name="connsiteY35" fmla="*/ 35147 h 397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774883" h="3976528">
                  <a:moveTo>
                    <a:pt x="371736" y="35147"/>
                  </a:moveTo>
                  <a:cubicBezTo>
                    <a:pt x="395939" y="50810"/>
                    <a:pt x="417000" y="71555"/>
                    <a:pt x="433212" y="97074"/>
                  </a:cubicBezTo>
                  <a:lnTo>
                    <a:pt x="666079" y="463609"/>
                  </a:lnTo>
                  <a:lnTo>
                    <a:pt x="672692" y="481063"/>
                  </a:lnTo>
                  <a:lnTo>
                    <a:pt x="2497396" y="3345119"/>
                  </a:lnTo>
                  <a:cubicBezTo>
                    <a:pt x="2504050" y="3355565"/>
                    <a:pt x="2512513" y="3363970"/>
                    <a:pt x="2522116" y="3370227"/>
                  </a:cubicBezTo>
                  <a:lnTo>
                    <a:pt x="2525600" y="3371575"/>
                  </a:lnTo>
                  <a:lnTo>
                    <a:pt x="2541536" y="3405164"/>
                  </a:lnTo>
                  <a:cubicBezTo>
                    <a:pt x="2562507" y="3433106"/>
                    <a:pt x="2589356" y="3456862"/>
                    <a:pt x="2621565" y="3474402"/>
                  </a:cubicBezTo>
                  <a:cubicBezTo>
                    <a:pt x="2653776" y="3491943"/>
                    <a:pt x="2688298" y="3501608"/>
                    <a:pt x="2723148" y="3504065"/>
                  </a:cubicBezTo>
                  <a:lnTo>
                    <a:pt x="2739560" y="3501912"/>
                  </a:lnTo>
                  <a:lnTo>
                    <a:pt x="2747605" y="3507779"/>
                  </a:lnTo>
                  <a:cubicBezTo>
                    <a:pt x="2758061" y="3512474"/>
                    <a:pt x="2769707" y="3515045"/>
                    <a:pt x="2782091" y="3514993"/>
                  </a:cubicBezTo>
                  <a:lnTo>
                    <a:pt x="4910211" y="3506137"/>
                  </a:lnTo>
                  <a:lnTo>
                    <a:pt x="4914887" y="3508196"/>
                  </a:lnTo>
                  <a:lnTo>
                    <a:pt x="6230169" y="3503945"/>
                  </a:lnTo>
                  <a:lnTo>
                    <a:pt x="6242597" y="3498664"/>
                  </a:lnTo>
                  <a:lnTo>
                    <a:pt x="6555892" y="3498664"/>
                  </a:lnTo>
                  <a:cubicBezTo>
                    <a:pt x="6676826" y="3498664"/>
                    <a:pt x="6774883" y="3605098"/>
                    <a:pt x="6774883" y="3736407"/>
                  </a:cubicBezTo>
                  <a:cubicBezTo>
                    <a:pt x="6774883" y="3867717"/>
                    <a:pt x="6676825" y="3974152"/>
                    <a:pt x="6555892" y="3974152"/>
                  </a:cubicBezTo>
                  <a:lnTo>
                    <a:pt x="5632664" y="3974152"/>
                  </a:lnTo>
                  <a:lnTo>
                    <a:pt x="5628013" y="3973642"/>
                  </a:lnTo>
                  <a:lnTo>
                    <a:pt x="3418377" y="3973642"/>
                  </a:lnTo>
                  <a:lnTo>
                    <a:pt x="3392014" y="3976528"/>
                  </a:lnTo>
                  <a:lnTo>
                    <a:pt x="2468786" y="3976528"/>
                  </a:lnTo>
                  <a:cubicBezTo>
                    <a:pt x="2393203" y="3976528"/>
                    <a:pt x="2326555" y="3934952"/>
                    <a:pt x="2287198" y="3871712"/>
                  </a:cubicBezTo>
                  <a:lnTo>
                    <a:pt x="2279545" y="3856404"/>
                  </a:lnTo>
                  <a:lnTo>
                    <a:pt x="2253317" y="3835205"/>
                  </a:lnTo>
                  <a:cubicBezTo>
                    <a:pt x="2243000" y="3824871"/>
                    <a:pt x="2233682" y="3813305"/>
                    <a:pt x="2225575" y="3800546"/>
                  </a:cubicBezTo>
                  <a:lnTo>
                    <a:pt x="1730497" y="3021285"/>
                  </a:lnTo>
                  <a:lnTo>
                    <a:pt x="1728434" y="3017086"/>
                  </a:lnTo>
                  <a:lnTo>
                    <a:pt x="543523" y="1152018"/>
                  </a:lnTo>
                  <a:lnTo>
                    <a:pt x="526950" y="1131314"/>
                  </a:lnTo>
                  <a:lnTo>
                    <a:pt x="31871" y="352053"/>
                  </a:lnTo>
                  <a:cubicBezTo>
                    <a:pt x="-32978" y="249978"/>
                    <a:pt x="4276" y="110136"/>
                    <a:pt x="115109" y="39721"/>
                  </a:cubicBezTo>
                  <a:cubicBezTo>
                    <a:pt x="198233" y="-13089"/>
                    <a:pt x="299127" y="-11840"/>
                    <a:pt x="371736" y="351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 Box 10">
            <a:extLst>
              <a:ext uri="{FF2B5EF4-FFF2-40B4-BE49-F238E27FC236}">
                <a16:creationId xmlns:a16="http://schemas.microsoft.com/office/drawing/2014/main" id="{3EDADF08-A93A-4D8C-8B89-5F9080A70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4159006"/>
            <a:ext cx="12192000" cy="135421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60960" tIns="30480" rIns="60960" bIns="3048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Candara" panose="020E0502030303020204" pitchFamily="34" charset="0"/>
              </a:rPr>
              <a:t>You can also look around the space and have the knowledge about planets. Besides you can customize their attributes and examine the impact of these changes that you are making.</a:t>
            </a:r>
          </a:p>
        </p:txBody>
      </p:sp>
      <p:sp>
        <p:nvSpPr>
          <p:cNvPr id="41" name="Text Box 10">
            <a:extLst>
              <a:ext uri="{FF2B5EF4-FFF2-40B4-BE49-F238E27FC236}">
                <a16:creationId xmlns:a16="http://schemas.microsoft.com/office/drawing/2014/main" id="{BA090177-1A91-44AB-830F-2C413297AE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3382" y="1563531"/>
            <a:ext cx="2016649" cy="8002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60960" tIns="30480" rIns="60960" bIns="3048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Planet Customization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6E78FF-E787-448E-93DD-F7CCF70CC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819" y="537349"/>
            <a:ext cx="886464" cy="88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73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63"/>
    </mc:Choice>
    <mc:Fallback>
      <p:transition spd="slow" advTm="154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00"/>
                            </p:stCondLst>
                            <p:childTnLst>
                              <p:par>
                                <p:cTn id="2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8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40" grpId="0" animBg="1"/>
      <p:bldP spid="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C9C64A6-AAFD-4A96-8168-3333EE7CF48C}"/>
              </a:ext>
            </a:extLst>
          </p:cNvPr>
          <p:cNvSpPr/>
          <p:nvPr/>
        </p:nvSpPr>
        <p:spPr>
          <a:xfrm>
            <a:off x="7415914" y="1747867"/>
            <a:ext cx="759930" cy="515671"/>
          </a:xfrm>
          <a:custGeom>
            <a:avLst/>
            <a:gdLst>
              <a:gd name="connsiteX0" fmla="*/ 0 w 820883"/>
              <a:gd name="connsiteY0" fmla="*/ 0 h 924378"/>
              <a:gd name="connsiteX1" fmla="*/ 350045 w 820883"/>
              <a:gd name="connsiteY1" fmla="*/ 0 h 924378"/>
              <a:gd name="connsiteX2" fmla="*/ 540327 w 820883"/>
              <a:gd name="connsiteY2" fmla="*/ 0 h 924378"/>
              <a:gd name="connsiteX3" fmla="*/ 730612 w 820883"/>
              <a:gd name="connsiteY3" fmla="*/ 0 h 924378"/>
              <a:gd name="connsiteX4" fmla="*/ 820883 w 820883"/>
              <a:gd name="connsiteY4" fmla="*/ 77724 h 924378"/>
              <a:gd name="connsiteX5" fmla="*/ 820142 w 820883"/>
              <a:gd name="connsiteY5" fmla="*/ 80885 h 924378"/>
              <a:gd name="connsiteX6" fmla="*/ 622588 w 820883"/>
              <a:gd name="connsiteY6" fmla="*/ 401425 h 924378"/>
              <a:gd name="connsiteX7" fmla="*/ 618715 w 820883"/>
              <a:gd name="connsiteY7" fmla="*/ 412873 h 924378"/>
              <a:gd name="connsiteX8" fmla="*/ 618898 w 820883"/>
              <a:gd name="connsiteY8" fmla="*/ 414131 h 924378"/>
              <a:gd name="connsiteX9" fmla="*/ 610615 w 820883"/>
              <a:gd name="connsiteY9" fmla="*/ 424337 h 924378"/>
              <a:gd name="connsiteX10" fmla="*/ 602082 w 820883"/>
              <a:gd name="connsiteY10" fmla="*/ 459444 h 924378"/>
              <a:gd name="connsiteX11" fmla="*/ 610615 w 820883"/>
              <a:gd name="connsiteY11" fmla="*/ 494551 h 924378"/>
              <a:gd name="connsiteX12" fmla="*/ 614302 w 820883"/>
              <a:gd name="connsiteY12" fmla="*/ 499096 h 924378"/>
              <a:gd name="connsiteX13" fmla="*/ 613808 w 820883"/>
              <a:gd name="connsiteY13" fmla="*/ 502448 h 924378"/>
              <a:gd name="connsiteX14" fmla="*/ 617654 w 820883"/>
              <a:gd name="connsiteY14" fmla="*/ 513902 h 924378"/>
              <a:gd name="connsiteX15" fmla="*/ 820349 w 820883"/>
              <a:gd name="connsiteY15" fmla="*/ 844378 h 924378"/>
              <a:gd name="connsiteX16" fmla="*/ 820882 w 820883"/>
              <a:gd name="connsiteY16" fmla="*/ 846654 h 924378"/>
              <a:gd name="connsiteX17" fmla="*/ 730611 w 820883"/>
              <a:gd name="connsiteY17" fmla="*/ 924378 h 924378"/>
              <a:gd name="connsiteX18" fmla="*/ 540327 w 820883"/>
              <a:gd name="connsiteY18" fmla="*/ 924378 h 924378"/>
              <a:gd name="connsiteX19" fmla="*/ 350044 w 820883"/>
              <a:gd name="connsiteY19" fmla="*/ 924378 h 924378"/>
              <a:gd name="connsiteX20" fmla="*/ 0 w 820883"/>
              <a:gd name="connsiteY20" fmla="*/ 924378 h 92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20883" h="924378">
                <a:moveTo>
                  <a:pt x="0" y="0"/>
                </a:moveTo>
                <a:lnTo>
                  <a:pt x="350045" y="0"/>
                </a:lnTo>
                <a:lnTo>
                  <a:pt x="540327" y="0"/>
                </a:lnTo>
                <a:lnTo>
                  <a:pt x="730612" y="0"/>
                </a:lnTo>
                <a:cubicBezTo>
                  <a:pt x="780463" y="0"/>
                  <a:pt x="820883" y="34796"/>
                  <a:pt x="820883" y="77724"/>
                </a:cubicBezTo>
                <a:lnTo>
                  <a:pt x="820142" y="80885"/>
                </a:lnTo>
                <a:lnTo>
                  <a:pt x="622588" y="401425"/>
                </a:lnTo>
                <a:cubicBezTo>
                  <a:pt x="620320" y="405106"/>
                  <a:pt x="619057" y="408993"/>
                  <a:pt x="618715" y="412873"/>
                </a:cubicBezTo>
                <a:lnTo>
                  <a:pt x="618898" y="414131"/>
                </a:lnTo>
                <a:lnTo>
                  <a:pt x="610615" y="424337"/>
                </a:lnTo>
                <a:cubicBezTo>
                  <a:pt x="605120" y="435127"/>
                  <a:pt x="602082" y="446991"/>
                  <a:pt x="602082" y="459444"/>
                </a:cubicBezTo>
                <a:cubicBezTo>
                  <a:pt x="602082" y="471898"/>
                  <a:pt x="605120" y="483761"/>
                  <a:pt x="610615" y="494551"/>
                </a:cubicBezTo>
                <a:lnTo>
                  <a:pt x="614302" y="499096"/>
                </a:lnTo>
                <a:lnTo>
                  <a:pt x="613808" y="502448"/>
                </a:lnTo>
                <a:cubicBezTo>
                  <a:pt x="614140" y="506328"/>
                  <a:pt x="615394" y="510218"/>
                  <a:pt x="617654" y="513902"/>
                </a:cubicBezTo>
                <a:lnTo>
                  <a:pt x="820349" y="844378"/>
                </a:lnTo>
                <a:lnTo>
                  <a:pt x="820882" y="846654"/>
                </a:lnTo>
                <a:cubicBezTo>
                  <a:pt x="820882" y="889582"/>
                  <a:pt x="780462" y="924378"/>
                  <a:pt x="730611" y="924378"/>
                </a:cubicBezTo>
                <a:lnTo>
                  <a:pt x="540327" y="924378"/>
                </a:lnTo>
                <a:lnTo>
                  <a:pt x="350044" y="924378"/>
                </a:lnTo>
                <a:lnTo>
                  <a:pt x="0" y="924378"/>
                </a:lnTo>
                <a:close/>
              </a:path>
            </a:pathLst>
          </a:custGeom>
          <a:solidFill>
            <a:srgbClr val="4CC8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F6E5CD9-EC05-4F51-9180-FC9143BD1D1D}"/>
              </a:ext>
            </a:extLst>
          </p:cNvPr>
          <p:cNvSpPr/>
          <p:nvPr/>
        </p:nvSpPr>
        <p:spPr>
          <a:xfrm>
            <a:off x="7412392" y="1338719"/>
            <a:ext cx="407220" cy="886463"/>
          </a:xfrm>
          <a:custGeom>
            <a:avLst/>
            <a:gdLst>
              <a:gd name="connsiteX0" fmla="*/ 439882 w 439882"/>
              <a:gd name="connsiteY0" fmla="*/ 0 h 1589050"/>
              <a:gd name="connsiteX1" fmla="*/ 439882 w 439882"/>
              <a:gd name="connsiteY1" fmla="*/ 924866 h 1589050"/>
              <a:gd name="connsiteX2" fmla="*/ 2035 w 439882"/>
              <a:gd name="connsiteY2" fmla="*/ 1589050 h 1589050"/>
              <a:gd name="connsiteX3" fmla="*/ 0 w 439882"/>
              <a:gd name="connsiteY3" fmla="*/ 1589050 h 1589050"/>
              <a:gd name="connsiteX4" fmla="*/ 0 w 439882"/>
              <a:gd name="connsiteY4" fmla="*/ 667271 h 158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9882" h="1589050">
                <a:moveTo>
                  <a:pt x="439882" y="0"/>
                </a:moveTo>
                <a:lnTo>
                  <a:pt x="439882" y="924866"/>
                </a:lnTo>
                <a:lnTo>
                  <a:pt x="2035" y="1589050"/>
                </a:lnTo>
                <a:lnTo>
                  <a:pt x="0" y="1589050"/>
                </a:lnTo>
                <a:lnTo>
                  <a:pt x="0" y="667271"/>
                </a:lnTo>
                <a:close/>
              </a:path>
            </a:pathLst>
          </a:custGeom>
          <a:solidFill>
            <a:srgbClr val="4CC8E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9F6FC38-206D-463B-A3F1-1A08D06D66ED}"/>
              </a:ext>
            </a:extLst>
          </p:cNvPr>
          <p:cNvSpPr/>
          <p:nvPr/>
        </p:nvSpPr>
        <p:spPr>
          <a:xfrm rot="10800000">
            <a:off x="4302461" y="1709164"/>
            <a:ext cx="759930" cy="515671"/>
          </a:xfrm>
          <a:custGeom>
            <a:avLst/>
            <a:gdLst>
              <a:gd name="connsiteX0" fmla="*/ 0 w 820883"/>
              <a:gd name="connsiteY0" fmla="*/ 0 h 924378"/>
              <a:gd name="connsiteX1" fmla="*/ 350045 w 820883"/>
              <a:gd name="connsiteY1" fmla="*/ 0 h 924378"/>
              <a:gd name="connsiteX2" fmla="*/ 540327 w 820883"/>
              <a:gd name="connsiteY2" fmla="*/ 0 h 924378"/>
              <a:gd name="connsiteX3" fmla="*/ 730612 w 820883"/>
              <a:gd name="connsiteY3" fmla="*/ 0 h 924378"/>
              <a:gd name="connsiteX4" fmla="*/ 820883 w 820883"/>
              <a:gd name="connsiteY4" fmla="*/ 77724 h 924378"/>
              <a:gd name="connsiteX5" fmla="*/ 820142 w 820883"/>
              <a:gd name="connsiteY5" fmla="*/ 80885 h 924378"/>
              <a:gd name="connsiteX6" fmla="*/ 622588 w 820883"/>
              <a:gd name="connsiteY6" fmla="*/ 401425 h 924378"/>
              <a:gd name="connsiteX7" fmla="*/ 618715 w 820883"/>
              <a:gd name="connsiteY7" fmla="*/ 412873 h 924378"/>
              <a:gd name="connsiteX8" fmla="*/ 618898 w 820883"/>
              <a:gd name="connsiteY8" fmla="*/ 414131 h 924378"/>
              <a:gd name="connsiteX9" fmla="*/ 610615 w 820883"/>
              <a:gd name="connsiteY9" fmla="*/ 424337 h 924378"/>
              <a:gd name="connsiteX10" fmla="*/ 602082 w 820883"/>
              <a:gd name="connsiteY10" fmla="*/ 459444 h 924378"/>
              <a:gd name="connsiteX11" fmla="*/ 610615 w 820883"/>
              <a:gd name="connsiteY11" fmla="*/ 494551 h 924378"/>
              <a:gd name="connsiteX12" fmla="*/ 614302 w 820883"/>
              <a:gd name="connsiteY12" fmla="*/ 499096 h 924378"/>
              <a:gd name="connsiteX13" fmla="*/ 613808 w 820883"/>
              <a:gd name="connsiteY13" fmla="*/ 502448 h 924378"/>
              <a:gd name="connsiteX14" fmla="*/ 617654 w 820883"/>
              <a:gd name="connsiteY14" fmla="*/ 513902 h 924378"/>
              <a:gd name="connsiteX15" fmla="*/ 820349 w 820883"/>
              <a:gd name="connsiteY15" fmla="*/ 844378 h 924378"/>
              <a:gd name="connsiteX16" fmla="*/ 820882 w 820883"/>
              <a:gd name="connsiteY16" fmla="*/ 846654 h 924378"/>
              <a:gd name="connsiteX17" fmla="*/ 730611 w 820883"/>
              <a:gd name="connsiteY17" fmla="*/ 924378 h 924378"/>
              <a:gd name="connsiteX18" fmla="*/ 540327 w 820883"/>
              <a:gd name="connsiteY18" fmla="*/ 924378 h 924378"/>
              <a:gd name="connsiteX19" fmla="*/ 350044 w 820883"/>
              <a:gd name="connsiteY19" fmla="*/ 924378 h 924378"/>
              <a:gd name="connsiteX20" fmla="*/ 0 w 820883"/>
              <a:gd name="connsiteY20" fmla="*/ 924378 h 92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20883" h="924378">
                <a:moveTo>
                  <a:pt x="0" y="0"/>
                </a:moveTo>
                <a:lnTo>
                  <a:pt x="350045" y="0"/>
                </a:lnTo>
                <a:lnTo>
                  <a:pt x="540327" y="0"/>
                </a:lnTo>
                <a:lnTo>
                  <a:pt x="730612" y="0"/>
                </a:lnTo>
                <a:cubicBezTo>
                  <a:pt x="780463" y="0"/>
                  <a:pt x="820883" y="34796"/>
                  <a:pt x="820883" y="77724"/>
                </a:cubicBezTo>
                <a:lnTo>
                  <a:pt x="820142" y="80885"/>
                </a:lnTo>
                <a:lnTo>
                  <a:pt x="622588" y="401425"/>
                </a:lnTo>
                <a:cubicBezTo>
                  <a:pt x="620320" y="405106"/>
                  <a:pt x="619057" y="408993"/>
                  <a:pt x="618715" y="412873"/>
                </a:cubicBezTo>
                <a:lnTo>
                  <a:pt x="618898" y="414131"/>
                </a:lnTo>
                <a:lnTo>
                  <a:pt x="610615" y="424337"/>
                </a:lnTo>
                <a:cubicBezTo>
                  <a:pt x="605120" y="435127"/>
                  <a:pt x="602082" y="446991"/>
                  <a:pt x="602082" y="459444"/>
                </a:cubicBezTo>
                <a:cubicBezTo>
                  <a:pt x="602082" y="471898"/>
                  <a:pt x="605120" y="483761"/>
                  <a:pt x="610615" y="494551"/>
                </a:cubicBezTo>
                <a:lnTo>
                  <a:pt x="614302" y="499096"/>
                </a:lnTo>
                <a:lnTo>
                  <a:pt x="613808" y="502448"/>
                </a:lnTo>
                <a:cubicBezTo>
                  <a:pt x="614140" y="506328"/>
                  <a:pt x="615394" y="510218"/>
                  <a:pt x="617654" y="513902"/>
                </a:cubicBezTo>
                <a:lnTo>
                  <a:pt x="820349" y="844378"/>
                </a:lnTo>
                <a:lnTo>
                  <a:pt x="820882" y="846654"/>
                </a:lnTo>
                <a:cubicBezTo>
                  <a:pt x="820882" y="889582"/>
                  <a:pt x="780462" y="924378"/>
                  <a:pt x="730611" y="924378"/>
                </a:cubicBezTo>
                <a:lnTo>
                  <a:pt x="540327" y="924378"/>
                </a:lnTo>
                <a:lnTo>
                  <a:pt x="350044" y="924378"/>
                </a:lnTo>
                <a:lnTo>
                  <a:pt x="0" y="924378"/>
                </a:lnTo>
                <a:close/>
              </a:path>
            </a:pathLst>
          </a:custGeom>
          <a:solidFill>
            <a:srgbClr val="4CC8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AFF36CE-F096-461C-AEE4-F60280CF8DB4}"/>
              </a:ext>
            </a:extLst>
          </p:cNvPr>
          <p:cNvSpPr/>
          <p:nvPr/>
        </p:nvSpPr>
        <p:spPr>
          <a:xfrm flipH="1">
            <a:off x="4682426" y="1356750"/>
            <a:ext cx="407220" cy="886463"/>
          </a:xfrm>
          <a:custGeom>
            <a:avLst/>
            <a:gdLst>
              <a:gd name="connsiteX0" fmla="*/ 439882 w 439882"/>
              <a:gd name="connsiteY0" fmla="*/ 0 h 1589050"/>
              <a:gd name="connsiteX1" fmla="*/ 439882 w 439882"/>
              <a:gd name="connsiteY1" fmla="*/ 924866 h 1589050"/>
              <a:gd name="connsiteX2" fmla="*/ 2035 w 439882"/>
              <a:gd name="connsiteY2" fmla="*/ 1589050 h 1589050"/>
              <a:gd name="connsiteX3" fmla="*/ 0 w 439882"/>
              <a:gd name="connsiteY3" fmla="*/ 1589050 h 1589050"/>
              <a:gd name="connsiteX4" fmla="*/ 0 w 439882"/>
              <a:gd name="connsiteY4" fmla="*/ 667271 h 158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9882" h="1589050">
                <a:moveTo>
                  <a:pt x="439882" y="0"/>
                </a:moveTo>
                <a:lnTo>
                  <a:pt x="439882" y="924866"/>
                </a:lnTo>
                <a:lnTo>
                  <a:pt x="2035" y="1589050"/>
                </a:lnTo>
                <a:lnTo>
                  <a:pt x="0" y="1589050"/>
                </a:lnTo>
                <a:lnTo>
                  <a:pt x="0" y="667271"/>
                </a:lnTo>
                <a:close/>
              </a:path>
            </a:pathLst>
          </a:custGeom>
          <a:solidFill>
            <a:srgbClr val="4CC8E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820D136-0B2F-42AE-B0F9-B3DA675E192F}"/>
              </a:ext>
            </a:extLst>
          </p:cNvPr>
          <p:cNvSpPr>
            <a:spLocks noChangeAspect="1"/>
          </p:cNvSpPr>
          <p:nvPr/>
        </p:nvSpPr>
        <p:spPr>
          <a:xfrm rot="5400000">
            <a:off x="4927448" y="406110"/>
            <a:ext cx="2660411" cy="2327884"/>
          </a:xfrm>
          <a:custGeom>
            <a:avLst/>
            <a:gdLst>
              <a:gd name="connsiteX0" fmla="*/ 1462942 w 5395334"/>
              <a:gd name="connsiteY0" fmla="*/ 0 h 5095799"/>
              <a:gd name="connsiteX1" fmla="*/ 3984988 w 5395334"/>
              <a:gd name="connsiteY1" fmla="*/ 0 h 5095799"/>
              <a:gd name="connsiteX2" fmla="*/ 3985441 w 5395334"/>
              <a:gd name="connsiteY2" fmla="*/ 92 h 5095799"/>
              <a:gd name="connsiteX3" fmla="*/ 3986349 w 5395334"/>
              <a:gd name="connsiteY3" fmla="*/ 0 h 5095799"/>
              <a:gd name="connsiteX4" fmla="*/ 3992111 w 5395334"/>
              <a:gd name="connsiteY4" fmla="*/ 871 h 5095799"/>
              <a:gd name="connsiteX5" fmla="*/ 4000743 w 5395334"/>
              <a:gd name="connsiteY5" fmla="*/ 1 h 5095799"/>
              <a:gd name="connsiteX6" fmla="*/ 4158030 w 5395334"/>
              <a:gd name="connsiteY6" fmla="*/ 74177 h 5095799"/>
              <a:gd name="connsiteX7" fmla="*/ 4166080 w 5395334"/>
              <a:gd name="connsiteY7" fmla="*/ 87444 h 5095799"/>
              <a:gd name="connsiteX8" fmla="*/ 4186897 w 5395334"/>
              <a:gd name="connsiteY8" fmla="*/ 105256 h 5095799"/>
              <a:gd name="connsiteX9" fmla="*/ 4636731 w 5395334"/>
              <a:gd name="connsiteY9" fmla="*/ 990052 h 5095799"/>
              <a:gd name="connsiteX10" fmla="*/ 4637035 w 5395334"/>
              <a:gd name="connsiteY10" fmla="*/ 993958 h 5095799"/>
              <a:gd name="connsiteX11" fmla="*/ 5366099 w 5395334"/>
              <a:gd name="connsiteY11" fmla="*/ 2424827 h 5095799"/>
              <a:gd name="connsiteX12" fmla="*/ 5373320 w 5395334"/>
              <a:gd name="connsiteY12" fmla="*/ 2450714 h 5095799"/>
              <a:gd name="connsiteX13" fmla="*/ 5372392 w 5395334"/>
              <a:gd name="connsiteY13" fmla="*/ 2458289 h 5095799"/>
              <a:gd name="connsiteX14" fmla="*/ 5379316 w 5395334"/>
              <a:gd name="connsiteY14" fmla="*/ 2468559 h 5095799"/>
              <a:gd name="connsiteX15" fmla="*/ 5395334 w 5395334"/>
              <a:gd name="connsiteY15" fmla="*/ 2547900 h 5095799"/>
              <a:gd name="connsiteX16" fmla="*/ 5379316 w 5395334"/>
              <a:gd name="connsiteY16" fmla="*/ 2627240 h 5095799"/>
              <a:gd name="connsiteX17" fmla="*/ 5363764 w 5395334"/>
              <a:gd name="connsiteY17" fmla="*/ 2650306 h 5095799"/>
              <a:gd name="connsiteX18" fmla="*/ 5364107 w 5395334"/>
              <a:gd name="connsiteY18" fmla="*/ 2653148 h 5095799"/>
              <a:gd name="connsiteX19" fmla="*/ 5356836 w 5395334"/>
              <a:gd name="connsiteY19" fmla="*/ 2679021 h 5095799"/>
              <a:gd name="connsiteX20" fmla="*/ 4189123 w 5395334"/>
              <a:gd name="connsiteY20" fmla="*/ 4959727 h 5095799"/>
              <a:gd name="connsiteX21" fmla="*/ 4172383 w 5395334"/>
              <a:gd name="connsiteY21" fmla="*/ 4980751 h 5095799"/>
              <a:gd name="connsiteX22" fmla="*/ 4166445 w 5395334"/>
              <a:gd name="connsiteY22" fmla="*/ 4984029 h 5095799"/>
              <a:gd name="connsiteX23" fmla="*/ 4143637 w 5395334"/>
              <a:gd name="connsiteY23" fmla="*/ 5021623 h 5095799"/>
              <a:gd name="connsiteX24" fmla="*/ 3986349 w 5395334"/>
              <a:gd name="connsiteY24" fmla="*/ 5095798 h 5095799"/>
              <a:gd name="connsiteX25" fmla="*/ 3970285 w 5395334"/>
              <a:gd name="connsiteY25" fmla="*/ 5094179 h 5095799"/>
              <a:gd name="connsiteX26" fmla="*/ 3940417 w 5395334"/>
              <a:gd name="connsiteY26" fmla="*/ 5094179 h 5095799"/>
              <a:gd name="connsiteX27" fmla="*/ 3932392 w 5395334"/>
              <a:gd name="connsiteY27" fmla="*/ 5095799 h 5095799"/>
              <a:gd name="connsiteX28" fmla="*/ 1410346 w 5395334"/>
              <a:gd name="connsiteY28" fmla="*/ 5095799 h 5095799"/>
              <a:gd name="connsiteX29" fmla="*/ 1409893 w 5395334"/>
              <a:gd name="connsiteY29" fmla="*/ 5095708 h 5095799"/>
              <a:gd name="connsiteX30" fmla="*/ 1408985 w 5395334"/>
              <a:gd name="connsiteY30" fmla="*/ 5095799 h 5095799"/>
              <a:gd name="connsiteX31" fmla="*/ 1403223 w 5395334"/>
              <a:gd name="connsiteY31" fmla="*/ 5094928 h 5095799"/>
              <a:gd name="connsiteX32" fmla="*/ 1394591 w 5395334"/>
              <a:gd name="connsiteY32" fmla="*/ 5095798 h 5095799"/>
              <a:gd name="connsiteX33" fmla="*/ 1206778 w 5395334"/>
              <a:gd name="connsiteY33" fmla="*/ 4971308 h 5095799"/>
              <a:gd name="connsiteX34" fmla="*/ 1206697 w 5395334"/>
              <a:gd name="connsiteY34" fmla="*/ 4970904 h 5095799"/>
              <a:gd name="connsiteX35" fmla="*/ 1195395 w 5395334"/>
              <a:gd name="connsiteY35" fmla="*/ 4961234 h 5095799"/>
              <a:gd name="connsiteX36" fmla="*/ 838951 w 5395334"/>
              <a:gd name="connsiteY36" fmla="*/ 4260131 h 5095799"/>
              <a:gd name="connsiteX37" fmla="*/ 29235 w 5395334"/>
              <a:gd name="connsiteY37" fmla="*/ 2670972 h 5095799"/>
              <a:gd name="connsiteX38" fmla="*/ 22014 w 5395334"/>
              <a:gd name="connsiteY38" fmla="*/ 2645085 h 5095799"/>
              <a:gd name="connsiteX39" fmla="*/ 22942 w 5395334"/>
              <a:gd name="connsiteY39" fmla="*/ 2637511 h 5095799"/>
              <a:gd name="connsiteX40" fmla="*/ 16019 w 5395334"/>
              <a:gd name="connsiteY40" fmla="*/ 2627240 h 5095799"/>
              <a:gd name="connsiteX41" fmla="*/ 0 w 5395334"/>
              <a:gd name="connsiteY41" fmla="*/ 2547900 h 5095799"/>
              <a:gd name="connsiteX42" fmla="*/ 16019 w 5395334"/>
              <a:gd name="connsiteY42" fmla="*/ 2468559 h 5095799"/>
              <a:gd name="connsiteX43" fmla="*/ 31570 w 5395334"/>
              <a:gd name="connsiteY43" fmla="*/ 2445493 h 5095799"/>
              <a:gd name="connsiteX44" fmla="*/ 31227 w 5395334"/>
              <a:gd name="connsiteY44" fmla="*/ 2442651 h 5095799"/>
              <a:gd name="connsiteX45" fmla="*/ 38498 w 5395334"/>
              <a:gd name="connsiteY45" fmla="*/ 2416779 h 5095799"/>
              <a:gd name="connsiteX46" fmla="*/ 1206211 w 5395334"/>
              <a:gd name="connsiteY46" fmla="*/ 136072 h 5095799"/>
              <a:gd name="connsiteX47" fmla="*/ 1222951 w 5395334"/>
              <a:gd name="connsiteY47" fmla="*/ 115048 h 5095799"/>
              <a:gd name="connsiteX48" fmla="*/ 1228889 w 5395334"/>
              <a:gd name="connsiteY48" fmla="*/ 111770 h 5095799"/>
              <a:gd name="connsiteX49" fmla="*/ 1251698 w 5395334"/>
              <a:gd name="connsiteY49" fmla="*/ 74176 h 5095799"/>
              <a:gd name="connsiteX50" fmla="*/ 1408985 w 5395334"/>
              <a:gd name="connsiteY50" fmla="*/ 1 h 5095799"/>
              <a:gd name="connsiteX51" fmla="*/ 1425049 w 5395334"/>
              <a:gd name="connsiteY51" fmla="*/ 1621 h 5095799"/>
              <a:gd name="connsiteX52" fmla="*/ 1454917 w 5395334"/>
              <a:gd name="connsiteY52" fmla="*/ 1621 h 5095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395334" h="5095799">
                <a:moveTo>
                  <a:pt x="1462942" y="0"/>
                </a:moveTo>
                <a:lnTo>
                  <a:pt x="3984988" y="0"/>
                </a:lnTo>
                <a:lnTo>
                  <a:pt x="3985441" y="92"/>
                </a:lnTo>
                <a:lnTo>
                  <a:pt x="3986349" y="0"/>
                </a:lnTo>
                <a:lnTo>
                  <a:pt x="3992111" y="871"/>
                </a:lnTo>
                <a:lnTo>
                  <a:pt x="4000743" y="1"/>
                </a:lnTo>
                <a:cubicBezTo>
                  <a:pt x="4064066" y="1"/>
                  <a:pt x="4120644" y="28876"/>
                  <a:pt x="4158030" y="74177"/>
                </a:cubicBezTo>
                <a:lnTo>
                  <a:pt x="4166080" y="87444"/>
                </a:lnTo>
                <a:lnTo>
                  <a:pt x="4186897" y="105256"/>
                </a:lnTo>
                <a:lnTo>
                  <a:pt x="4636731" y="990052"/>
                </a:lnTo>
                <a:lnTo>
                  <a:pt x="4637035" y="993958"/>
                </a:lnTo>
                <a:lnTo>
                  <a:pt x="5366099" y="2424827"/>
                </a:lnTo>
                <a:cubicBezTo>
                  <a:pt x="5370342" y="2433153"/>
                  <a:pt x="5372696" y="2441945"/>
                  <a:pt x="5373320" y="2450714"/>
                </a:cubicBezTo>
                <a:lnTo>
                  <a:pt x="5372392" y="2458289"/>
                </a:lnTo>
                <a:lnTo>
                  <a:pt x="5379316" y="2468559"/>
                </a:lnTo>
                <a:cubicBezTo>
                  <a:pt x="5389631" y="2492945"/>
                  <a:pt x="5395334" y="2519756"/>
                  <a:pt x="5395334" y="2547900"/>
                </a:cubicBezTo>
                <a:cubicBezTo>
                  <a:pt x="5395334" y="2576042"/>
                  <a:pt x="5389631" y="2602854"/>
                  <a:pt x="5379316" y="2627240"/>
                </a:cubicBezTo>
                <a:lnTo>
                  <a:pt x="5363764" y="2650306"/>
                </a:lnTo>
                <a:lnTo>
                  <a:pt x="5364107" y="2653148"/>
                </a:lnTo>
                <a:cubicBezTo>
                  <a:pt x="5363465" y="2661916"/>
                  <a:pt x="5361095" y="2670703"/>
                  <a:pt x="5356836" y="2679021"/>
                </a:cubicBezTo>
                <a:lnTo>
                  <a:pt x="4189123" y="4959727"/>
                </a:lnTo>
                <a:cubicBezTo>
                  <a:pt x="4184864" y="4968044"/>
                  <a:pt x="4179122" y="4975105"/>
                  <a:pt x="4172383" y="4980751"/>
                </a:cubicBezTo>
                <a:lnTo>
                  <a:pt x="4166445" y="4984029"/>
                </a:lnTo>
                <a:lnTo>
                  <a:pt x="4143637" y="5021623"/>
                </a:lnTo>
                <a:cubicBezTo>
                  <a:pt x="4106251" y="5066924"/>
                  <a:pt x="4049673" y="5095798"/>
                  <a:pt x="3986349" y="5095798"/>
                </a:cubicBezTo>
                <a:lnTo>
                  <a:pt x="3970285" y="5094179"/>
                </a:lnTo>
                <a:lnTo>
                  <a:pt x="3940417" y="5094179"/>
                </a:lnTo>
                <a:lnTo>
                  <a:pt x="3932392" y="5095799"/>
                </a:lnTo>
                <a:lnTo>
                  <a:pt x="1410346" y="5095799"/>
                </a:lnTo>
                <a:lnTo>
                  <a:pt x="1409893" y="5095708"/>
                </a:lnTo>
                <a:lnTo>
                  <a:pt x="1408985" y="5095799"/>
                </a:lnTo>
                <a:lnTo>
                  <a:pt x="1403223" y="5094928"/>
                </a:lnTo>
                <a:lnTo>
                  <a:pt x="1394591" y="5095798"/>
                </a:lnTo>
                <a:cubicBezTo>
                  <a:pt x="1310161" y="5095798"/>
                  <a:pt x="1237720" y="5044466"/>
                  <a:pt x="1206778" y="4971308"/>
                </a:cubicBezTo>
                <a:lnTo>
                  <a:pt x="1206697" y="4970904"/>
                </a:lnTo>
                <a:lnTo>
                  <a:pt x="1195395" y="4961234"/>
                </a:lnTo>
                <a:lnTo>
                  <a:pt x="838951" y="4260131"/>
                </a:lnTo>
                <a:lnTo>
                  <a:pt x="29235" y="2670972"/>
                </a:lnTo>
                <a:cubicBezTo>
                  <a:pt x="24992" y="2662646"/>
                  <a:pt x="22638" y="2653855"/>
                  <a:pt x="22014" y="2645085"/>
                </a:cubicBezTo>
                <a:lnTo>
                  <a:pt x="22942" y="2637511"/>
                </a:lnTo>
                <a:lnTo>
                  <a:pt x="16019" y="2627240"/>
                </a:lnTo>
                <a:cubicBezTo>
                  <a:pt x="5703" y="2602854"/>
                  <a:pt x="0" y="2576044"/>
                  <a:pt x="0" y="2547900"/>
                </a:cubicBezTo>
                <a:cubicBezTo>
                  <a:pt x="0" y="2519757"/>
                  <a:pt x="5703" y="2492945"/>
                  <a:pt x="16019" y="2468559"/>
                </a:cubicBezTo>
                <a:lnTo>
                  <a:pt x="31570" y="2445493"/>
                </a:lnTo>
                <a:lnTo>
                  <a:pt x="31227" y="2442651"/>
                </a:lnTo>
                <a:cubicBezTo>
                  <a:pt x="31869" y="2433883"/>
                  <a:pt x="34240" y="2425097"/>
                  <a:pt x="38498" y="2416779"/>
                </a:cubicBezTo>
                <a:lnTo>
                  <a:pt x="1206211" y="136072"/>
                </a:lnTo>
                <a:cubicBezTo>
                  <a:pt x="1210470" y="127755"/>
                  <a:pt x="1216212" y="120694"/>
                  <a:pt x="1222951" y="115048"/>
                </a:cubicBezTo>
                <a:lnTo>
                  <a:pt x="1228889" y="111770"/>
                </a:lnTo>
                <a:lnTo>
                  <a:pt x="1251698" y="74176"/>
                </a:lnTo>
                <a:cubicBezTo>
                  <a:pt x="1289084" y="28876"/>
                  <a:pt x="1345662" y="1"/>
                  <a:pt x="1408985" y="1"/>
                </a:cubicBezTo>
                <a:lnTo>
                  <a:pt x="1425049" y="1621"/>
                </a:lnTo>
                <a:lnTo>
                  <a:pt x="1454917" y="1621"/>
                </a:lnTo>
                <a:close/>
              </a:path>
            </a:pathLst>
          </a:custGeom>
          <a:solidFill>
            <a:srgbClr val="4CC8E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50656BD-2EE1-4DAA-B22C-E73A15F3B3EC}"/>
              </a:ext>
            </a:extLst>
          </p:cNvPr>
          <p:cNvGrpSpPr>
            <a:grpSpLocks noChangeAspect="1"/>
          </p:cNvGrpSpPr>
          <p:nvPr/>
        </p:nvGrpSpPr>
        <p:grpSpPr>
          <a:xfrm>
            <a:off x="5887291" y="2838935"/>
            <a:ext cx="731520" cy="734117"/>
            <a:chOff x="4791248" y="3729158"/>
            <a:chExt cx="548640" cy="550587"/>
          </a:xfrm>
          <a:solidFill>
            <a:srgbClr val="4CC8EC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599D57F-95E9-44EE-BAE1-425346784877}"/>
                </a:ext>
              </a:extLst>
            </p:cNvPr>
            <p:cNvSpPr>
              <a:spLocks noChangeAspect="1"/>
            </p:cNvSpPr>
            <p:nvPr/>
          </p:nvSpPr>
          <p:spPr>
            <a:xfrm rot="19885711">
              <a:off x="4791248" y="3729158"/>
              <a:ext cx="548640" cy="322023"/>
            </a:xfrm>
            <a:custGeom>
              <a:avLst/>
              <a:gdLst>
                <a:gd name="connsiteX0" fmla="*/ 371736 w 6774883"/>
                <a:gd name="connsiteY0" fmla="*/ 35147 h 3976528"/>
                <a:gd name="connsiteX1" fmla="*/ 433212 w 6774883"/>
                <a:gd name="connsiteY1" fmla="*/ 97074 h 3976528"/>
                <a:gd name="connsiteX2" fmla="*/ 666079 w 6774883"/>
                <a:gd name="connsiteY2" fmla="*/ 463609 h 3976528"/>
                <a:gd name="connsiteX3" fmla="*/ 672692 w 6774883"/>
                <a:gd name="connsiteY3" fmla="*/ 481063 h 3976528"/>
                <a:gd name="connsiteX4" fmla="*/ 2497396 w 6774883"/>
                <a:gd name="connsiteY4" fmla="*/ 3345119 h 3976528"/>
                <a:gd name="connsiteX5" fmla="*/ 2522116 w 6774883"/>
                <a:gd name="connsiteY5" fmla="*/ 3370227 h 3976528"/>
                <a:gd name="connsiteX6" fmla="*/ 2525600 w 6774883"/>
                <a:gd name="connsiteY6" fmla="*/ 3371575 h 3976528"/>
                <a:gd name="connsiteX7" fmla="*/ 2541536 w 6774883"/>
                <a:gd name="connsiteY7" fmla="*/ 3405164 h 3976528"/>
                <a:gd name="connsiteX8" fmla="*/ 2621565 w 6774883"/>
                <a:gd name="connsiteY8" fmla="*/ 3474402 h 3976528"/>
                <a:gd name="connsiteX9" fmla="*/ 2723148 w 6774883"/>
                <a:gd name="connsiteY9" fmla="*/ 3504065 h 3976528"/>
                <a:gd name="connsiteX10" fmla="*/ 2739560 w 6774883"/>
                <a:gd name="connsiteY10" fmla="*/ 3501912 h 3976528"/>
                <a:gd name="connsiteX11" fmla="*/ 2747605 w 6774883"/>
                <a:gd name="connsiteY11" fmla="*/ 3507779 h 3976528"/>
                <a:gd name="connsiteX12" fmla="*/ 2782091 w 6774883"/>
                <a:gd name="connsiteY12" fmla="*/ 3514993 h 3976528"/>
                <a:gd name="connsiteX13" fmla="*/ 4910211 w 6774883"/>
                <a:gd name="connsiteY13" fmla="*/ 3506137 h 3976528"/>
                <a:gd name="connsiteX14" fmla="*/ 4914887 w 6774883"/>
                <a:gd name="connsiteY14" fmla="*/ 3508196 h 3976528"/>
                <a:gd name="connsiteX15" fmla="*/ 6230169 w 6774883"/>
                <a:gd name="connsiteY15" fmla="*/ 3503945 h 3976528"/>
                <a:gd name="connsiteX16" fmla="*/ 6242597 w 6774883"/>
                <a:gd name="connsiteY16" fmla="*/ 3498664 h 3976528"/>
                <a:gd name="connsiteX17" fmla="*/ 6555892 w 6774883"/>
                <a:gd name="connsiteY17" fmla="*/ 3498664 h 3976528"/>
                <a:gd name="connsiteX18" fmla="*/ 6774883 w 6774883"/>
                <a:gd name="connsiteY18" fmla="*/ 3736407 h 3976528"/>
                <a:gd name="connsiteX19" fmla="*/ 6555892 w 6774883"/>
                <a:gd name="connsiteY19" fmla="*/ 3974152 h 3976528"/>
                <a:gd name="connsiteX20" fmla="*/ 5632664 w 6774883"/>
                <a:gd name="connsiteY20" fmla="*/ 3974152 h 3976528"/>
                <a:gd name="connsiteX21" fmla="*/ 5628013 w 6774883"/>
                <a:gd name="connsiteY21" fmla="*/ 3973642 h 3976528"/>
                <a:gd name="connsiteX22" fmla="*/ 3418377 w 6774883"/>
                <a:gd name="connsiteY22" fmla="*/ 3973642 h 3976528"/>
                <a:gd name="connsiteX23" fmla="*/ 3392014 w 6774883"/>
                <a:gd name="connsiteY23" fmla="*/ 3976528 h 3976528"/>
                <a:gd name="connsiteX24" fmla="*/ 2468786 w 6774883"/>
                <a:gd name="connsiteY24" fmla="*/ 3976528 h 3976528"/>
                <a:gd name="connsiteX25" fmla="*/ 2287198 w 6774883"/>
                <a:gd name="connsiteY25" fmla="*/ 3871712 h 3976528"/>
                <a:gd name="connsiteX26" fmla="*/ 2279545 w 6774883"/>
                <a:gd name="connsiteY26" fmla="*/ 3856404 h 3976528"/>
                <a:gd name="connsiteX27" fmla="*/ 2253317 w 6774883"/>
                <a:gd name="connsiteY27" fmla="*/ 3835205 h 3976528"/>
                <a:gd name="connsiteX28" fmla="*/ 2225575 w 6774883"/>
                <a:gd name="connsiteY28" fmla="*/ 3800546 h 3976528"/>
                <a:gd name="connsiteX29" fmla="*/ 1730497 w 6774883"/>
                <a:gd name="connsiteY29" fmla="*/ 3021285 h 3976528"/>
                <a:gd name="connsiteX30" fmla="*/ 1728434 w 6774883"/>
                <a:gd name="connsiteY30" fmla="*/ 3017086 h 3976528"/>
                <a:gd name="connsiteX31" fmla="*/ 543523 w 6774883"/>
                <a:gd name="connsiteY31" fmla="*/ 1152018 h 3976528"/>
                <a:gd name="connsiteX32" fmla="*/ 526950 w 6774883"/>
                <a:gd name="connsiteY32" fmla="*/ 1131314 h 3976528"/>
                <a:gd name="connsiteX33" fmla="*/ 31871 w 6774883"/>
                <a:gd name="connsiteY33" fmla="*/ 352053 h 3976528"/>
                <a:gd name="connsiteX34" fmla="*/ 115109 w 6774883"/>
                <a:gd name="connsiteY34" fmla="*/ 39721 h 3976528"/>
                <a:gd name="connsiteX35" fmla="*/ 371736 w 6774883"/>
                <a:gd name="connsiteY35" fmla="*/ 35147 h 397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774883" h="3976528">
                  <a:moveTo>
                    <a:pt x="371736" y="35147"/>
                  </a:moveTo>
                  <a:cubicBezTo>
                    <a:pt x="395939" y="50810"/>
                    <a:pt x="417000" y="71555"/>
                    <a:pt x="433212" y="97074"/>
                  </a:cubicBezTo>
                  <a:lnTo>
                    <a:pt x="666079" y="463609"/>
                  </a:lnTo>
                  <a:lnTo>
                    <a:pt x="672692" y="481063"/>
                  </a:lnTo>
                  <a:lnTo>
                    <a:pt x="2497396" y="3345119"/>
                  </a:lnTo>
                  <a:cubicBezTo>
                    <a:pt x="2504050" y="3355565"/>
                    <a:pt x="2512513" y="3363970"/>
                    <a:pt x="2522116" y="3370227"/>
                  </a:cubicBezTo>
                  <a:lnTo>
                    <a:pt x="2525600" y="3371575"/>
                  </a:lnTo>
                  <a:lnTo>
                    <a:pt x="2541536" y="3405164"/>
                  </a:lnTo>
                  <a:cubicBezTo>
                    <a:pt x="2562507" y="3433106"/>
                    <a:pt x="2589356" y="3456862"/>
                    <a:pt x="2621565" y="3474402"/>
                  </a:cubicBezTo>
                  <a:cubicBezTo>
                    <a:pt x="2653776" y="3491943"/>
                    <a:pt x="2688298" y="3501608"/>
                    <a:pt x="2723148" y="3504065"/>
                  </a:cubicBezTo>
                  <a:lnTo>
                    <a:pt x="2739560" y="3501912"/>
                  </a:lnTo>
                  <a:lnTo>
                    <a:pt x="2747605" y="3507779"/>
                  </a:lnTo>
                  <a:cubicBezTo>
                    <a:pt x="2758061" y="3512474"/>
                    <a:pt x="2769707" y="3515045"/>
                    <a:pt x="2782091" y="3514993"/>
                  </a:cubicBezTo>
                  <a:lnTo>
                    <a:pt x="4910211" y="3506137"/>
                  </a:lnTo>
                  <a:lnTo>
                    <a:pt x="4914887" y="3508196"/>
                  </a:lnTo>
                  <a:lnTo>
                    <a:pt x="6230169" y="3503945"/>
                  </a:lnTo>
                  <a:lnTo>
                    <a:pt x="6242597" y="3498664"/>
                  </a:lnTo>
                  <a:lnTo>
                    <a:pt x="6555892" y="3498664"/>
                  </a:lnTo>
                  <a:cubicBezTo>
                    <a:pt x="6676826" y="3498664"/>
                    <a:pt x="6774883" y="3605098"/>
                    <a:pt x="6774883" y="3736407"/>
                  </a:cubicBezTo>
                  <a:cubicBezTo>
                    <a:pt x="6774883" y="3867717"/>
                    <a:pt x="6676825" y="3974152"/>
                    <a:pt x="6555892" y="3974152"/>
                  </a:cubicBezTo>
                  <a:lnTo>
                    <a:pt x="5632664" y="3974152"/>
                  </a:lnTo>
                  <a:lnTo>
                    <a:pt x="5628013" y="3973642"/>
                  </a:lnTo>
                  <a:lnTo>
                    <a:pt x="3418377" y="3973642"/>
                  </a:lnTo>
                  <a:lnTo>
                    <a:pt x="3392014" y="3976528"/>
                  </a:lnTo>
                  <a:lnTo>
                    <a:pt x="2468786" y="3976528"/>
                  </a:lnTo>
                  <a:cubicBezTo>
                    <a:pt x="2393203" y="3976528"/>
                    <a:pt x="2326555" y="3934952"/>
                    <a:pt x="2287198" y="3871712"/>
                  </a:cubicBezTo>
                  <a:lnTo>
                    <a:pt x="2279545" y="3856404"/>
                  </a:lnTo>
                  <a:lnTo>
                    <a:pt x="2253317" y="3835205"/>
                  </a:lnTo>
                  <a:cubicBezTo>
                    <a:pt x="2243000" y="3824871"/>
                    <a:pt x="2233682" y="3813305"/>
                    <a:pt x="2225575" y="3800546"/>
                  </a:cubicBezTo>
                  <a:lnTo>
                    <a:pt x="1730497" y="3021285"/>
                  </a:lnTo>
                  <a:lnTo>
                    <a:pt x="1728434" y="3017086"/>
                  </a:lnTo>
                  <a:lnTo>
                    <a:pt x="543523" y="1152018"/>
                  </a:lnTo>
                  <a:lnTo>
                    <a:pt x="526950" y="1131314"/>
                  </a:lnTo>
                  <a:lnTo>
                    <a:pt x="31871" y="352053"/>
                  </a:lnTo>
                  <a:cubicBezTo>
                    <a:pt x="-32978" y="249978"/>
                    <a:pt x="4276" y="110136"/>
                    <a:pt x="115109" y="39721"/>
                  </a:cubicBezTo>
                  <a:cubicBezTo>
                    <a:pt x="198233" y="-13089"/>
                    <a:pt x="299127" y="-11840"/>
                    <a:pt x="371736" y="351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D849A61-43E0-4245-BD70-0DABED6C51AB}"/>
                </a:ext>
              </a:extLst>
            </p:cNvPr>
            <p:cNvSpPr>
              <a:spLocks noChangeAspect="1"/>
            </p:cNvSpPr>
            <p:nvPr/>
          </p:nvSpPr>
          <p:spPr>
            <a:xfrm rot="19885711">
              <a:off x="4791248" y="3842030"/>
              <a:ext cx="548640" cy="322023"/>
            </a:xfrm>
            <a:custGeom>
              <a:avLst/>
              <a:gdLst>
                <a:gd name="connsiteX0" fmla="*/ 371736 w 6774883"/>
                <a:gd name="connsiteY0" fmla="*/ 35147 h 3976528"/>
                <a:gd name="connsiteX1" fmla="*/ 433212 w 6774883"/>
                <a:gd name="connsiteY1" fmla="*/ 97074 h 3976528"/>
                <a:gd name="connsiteX2" fmla="*/ 666079 w 6774883"/>
                <a:gd name="connsiteY2" fmla="*/ 463609 h 3976528"/>
                <a:gd name="connsiteX3" fmla="*/ 672692 w 6774883"/>
                <a:gd name="connsiteY3" fmla="*/ 481063 h 3976528"/>
                <a:gd name="connsiteX4" fmla="*/ 2497396 w 6774883"/>
                <a:gd name="connsiteY4" fmla="*/ 3345119 h 3976528"/>
                <a:gd name="connsiteX5" fmla="*/ 2522116 w 6774883"/>
                <a:gd name="connsiteY5" fmla="*/ 3370227 h 3976528"/>
                <a:gd name="connsiteX6" fmla="*/ 2525600 w 6774883"/>
                <a:gd name="connsiteY6" fmla="*/ 3371575 h 3976528"/>
                <a:gd name="connsiteX7" fmla="*/ 2541536 w 6774883"/>
                <a:gd name="connsiteY7" fmla="*/ 3405164 h 3976528"/>
                <a:gd name="connsiteX8" fmla="*/ 2621565 w 6774883"/>
                <a:gd name="connsiteY8" fmla="*/ 3474402 h 3976528"/>
                <a:gd name="connsiteX9" fmla="*/ 2723148 w 6774883"/>
                <a:gd name="connsiteY9" fmla="*/ 3504065 h 3976528"/>
                <a:gd name="connsiteX10" fmla="*/ 2739560 w 6774883"/>
                <a:gd name="connsiteY10" fmla="*/ 3501912 h 3976528"/>
                <a:gd name="connsiteX11" fmla="*/ 2747605 w 6774883"/>
                <a:gd name="connsiteY11" fmla="*/ 3507779 h 3976528"/>
                <a:gd name="connsiteX12" fmla="*/ 2782091 w 6774883"/>
                <a:gd name="connsiteY12" fmla="*/ 3514993 h 3976528"/>
                <a:gd name="connsiteX13" fmla="*/ 4910211 w 6774883"/>
                <a:gd name="connsiteY13" fmla="*/ 3506137 h 3976528"/>
                <a:gd name="connsiteX14" fmla="*/ 4914887 w 6774883"/>
                <a:gd name="connsiteY14" fmla="*/ 3508196 h 3976528"/>
                <a:gd name="connsiteX15" fmla="*/ 6230169 w 6774883"/>
                <a:gd name="connsiteY15" fmla="*/ 3503945 h 3976528"/>
                <a:gd name="connsiteX16" fmla="*/ 6242597 w 6774883"/>
                <a:gd name="connsiteY16" fmla="*/ 3498664 h 3976528"/>
                <a:gd name="connsiteX17" fmla="*/ 6555892 w 6774883"/>
                <a:gd name="connsiteY17" fmla="*/ 3498664 h 3976528"/>
                <a:gd name="connsiteX18" fmla="*/ 6774883 w 6774883"/>
                <a:gd name="connsiteY18" fmla="*/ 3736407 h 3976528"/>
                <a:gd name="connsiteX19" fmla="*/ 6555892 w 6774883"/>
                <a:gd name="connsiteY19" fmla="*/ 3974152 h 3976528"/>
                <a:gd name="connsiteX20" fmla="*/ 5632664 w 6774883"/>
                <a:gd name="connsiteY20" fmla="*/ 3974152 h 3976528"/>
                <a:gd name="connsiteX21" fmla="*/ 5628013 w 6774883"/>
                <a:gd name="connsiteY21" fmla="*/ 3973642 h 3976528"/>
                <a:gd name="connsiteX22" fmla="*/ 3418377 w 6774883"/>
                <a:gd name="connsiteY22" fmla="*/ 3973642 h 3976528"/>
                <a:gd name="connsiteX23" fmla="*/ 3392014 w 6774883"/>
                <a:gd name="connsiteY23" fmla="*/ 3976528 h 3976528"/>
                <a:gd name="connsiteX24" fmla="*/ 2468786 w 6774883"/>
                <a:gd name="connsiteY24" fmla="*/ 3976528 h 3976528"/>
                <a:gd name="connsiteX25" fmla="*/ 2287198 w 6774883"/>
                <a:gd name="connsiteY25" fmla="*/ 3871712 h 3976528"/>
                <a:gd name="connsiteX26" fmla="*/ 2279545 w 6774883"/>
                <a:gd name="connsiteY26" fmla="*/ 3856404 h 3976528"/>
                <a:gd name="connsiteX27" fmla="*/ 2253317 w 6774883"/>
                <a:gd name="connsiteY27" fmla="*/ 3835205 h 3976528"/>
                <a:gd name="connsiteX28" fmla="*/ 2225575 w 6774883"/>
                <a:gd name="connsiteY28" fmla="*/ 3800546 h 3976528"/>
                <a:gd name="connsiteX29" fmla="*/ 1730497 w 6774883"/>
                <a:gd name="connsiteY29" fmla="*/ 3021285 h 3976528"/>
                <a:gd name="connsiteX30" fmla="*/ 1728434 w 6774883"/>
                <a:gd name="connsiteY30" fmla="*/ 3017086 h 3976528"/>
                <a:gd name="connsiteX31" fmla="*/ 543523 w 6774883"/>
                <a:gd name="connsiteY31" fmla="*/ 1152018 h 3976528"/>
                <a:gd name="connsiteX32" fmla="*/ 526950 w 6774883"/>
                <a:gd name="connsiteY32" fmla="*/ 1131314 h 3976528"/>
                <a:gd name="connsiteX33" fmla="*/ 31871 w 6774883"/>
                <a:gd name="connsiteY33" fmla="*/ 352053 h 3976528"/>
                <a:gd name="connsiteX34" fmla="*/ 115109 w 6774883"/>
                <a:gd name="connsiteY34" fmla="*/ 39721 h 3976528"/>
                <a:gd name="connsiteX35" fmla="*/ 371736 w 6774883"/>
                <a:gd name="connsiteY35" fmla="*/ 35147 h 397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774883" h="3976528">
                  <a:moveTo>
                    <a:pt x="371736" y="35147"/>
                  </a:moveTo>
                  <a:cubicBezTo>
                    <a:pt x="395939" y="50810"/>
                    <a:pt x="417000" y="71555"/>
                    <a:pt x="433212" y="97074"/>
                  </a:cubicBezTo>
                  <a:lnTo>
                    <a:pt x="666079" y="463609"/>
                  </a:lnTo>
                  <a:lnTo>
                    <a:pt x="672692" y="481063"/>
                  </a:lnTo>
                  <a:lnTo>
                    <a:pt x="2497396" y="3345119"/>
                  </a:lnTo>
                  <a:cubicBezTo>
                    <a:pt x="2504050" y="3355565"/>
                    <a:pt x="2512513" y="3363970"/>
                    <a:pt x="2522116" y="3370227"/>
                  </a:cubicBezTo>
                  <a:lnTo>
                    <a:pt x="2525600" y="3371575"/>
                  </a:lnTo>
                  <a:lnTo>
                    <a:pt x="2541536" y="3405164"/>
                  </a:lnTo>
                  <a:cubicBezTo>
                    <a:pt x="2562507" y="3433106"/>
                    <a:pt x="2589356" y="3456862"/>
                    <a:pt x="2621565" y="3474402"/>
                  </a:cubicBezTo>
                  <a:cubicBezTo>
                    <a:pt x="2653776" y="3491943"/>
                    <a:pt x="2688298" y="3501608"/>
                    <a:pt x="2723148" y="3504065"/>
                  </a:cubicBezTo>
                  <a:lnTo>
                    <a:pt x="2739560" y="3501912"/>
                  </a:lnTo>
                  <a:lnTo>
                    <a:pt x="2747605" y="3507779"/>
                  </a:lnTo>
                  <a:cubicBezTo>
                    <a:pt x="2758061" y="3512474"/>
                    <a:pt x="2769707" y="3515045"/>
                    <a:pt x="2782091" y="3514993"/>
                  </a:cubicBezTo>
                  <a:lnTo>
                    <a:pt x="4910211" y="3506137"/>
                  </a:lnTo>
                  <a:lnTo>
                    <a:pt x="4914887" y="3508196"/>
                  </a:lnTo>
                  <a:lnTo>
                    <a:pt x="6230169" y="3503945"/>
                  </a:lnTo>
                  <a:lnTo>
                    <a:pt x="6242597" y="3498664"/>
                  </a:lnTo>
                  <a:lnTo>
                    <a:pt x="6555892" y="3498664"/>
                  </a:lnTo>
                  <a:cubicBezTo>
                    <a:pt x="6676826" y="3498664"/>
                    <a:pt x="6774883" y="3605098"/>
                    <a:pt x="6774883" y="3736407"/>
                  </a:cubicBezTo>
                  <a:cubicBezTo>
                    <a:pt x="6774883" y="3867717"/>
                    <a:pt x="6676825" y="3974152"/>
                    <a:pt x="6555892" y="3974152"/>
                  </a:cubicBezTo>
                  <a:lnTo>
                    <a:pt x="5632664" y="3974152"/>
                  </a:lnTo>
                  <a:lnTo>
                    <a:pt x="5628013" y="3973642"/>
                  </a:lnTo>
                  <a:lnTo>
                    <a:pt x="3418377" y="3973642"/>
                  </a:lnTo>
                  <a:lnTo>
                    <a:pt x="3392014" y="3976528"/>
                  </a:lnTo>
                  <a:lnTo>
                    <a:pt x="2468786" y="3976528"/>
                  </a:lnTo>
                  <a:cubicBezTo>
                    <a:pt x="2393203" y="3976528"/>
                    <a:pt x="2326555" y="3934952"/>
                    <a:pt x="2287198" y="3871712"/>
                  </a:cubicBezTo>
                  <a:lnTo>
                    <a:pt x="2279545" y="3856404"/>
                  </a:lnTo>
                  <a:lnTo>
                    <a:pt x="2253317" y="3835205"/>
                  </a:lnTo>
                  <a:cubicBezTo>
                    <a:pt x="2243000" y="3824871"/>
                    <a:pt x="2233682" y="3813305"/>
                    <a:pt x="2225575" y="3800546"/>
                  </a:cubicBezTo>
                  <a:lnTo>
                    <a:pt x="1730497" y="3021285"/>
                  </a:lnTo>
                  <a:lnTo>
                    <a:pt x="1728434" y="3017086"/>
                  </a:lnTo>
                  <a:lnTo>
                    <a:pt x="543523" y="1152018"/>
                  </a:lnTo>
                  <a:lnTo>
                    <a:pt x="526950" y="1131314"/>
                  </a:lnTo>
                  <a:lnTo>
                    <a:pt x="31871" y="352053"/>
                  </a:lnTo>
                  <a:cubicBezTo>
                    <a:pt x="-32978" y="249978"/>
                    <a:pt x="4276" y="110136"/>
                    <a:pt x="115109" y="39721"/>
                  </a:cubicBezTo>
                  <a:cubicBezTo>
                    <a:pt x="198233" y="-13089"/>
                    <a:pt x="299127" y="-11840"/>
                    <a:pt x="371736" y="351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44167C5-1B2B-41D7-8F84-579F7A556E97}"/>
                </a:ext>
              </a:extLst>
            </p:cNvPr>
            <p:cNvSpPr>
              <a:spLocks noChangeAspect="1"/>
            </p:cNvSpPr>
            <p:nvPr/>
          </p:nvSpPr>
          <p:spPr>
            <a:xfrm rot="19885711">
              <a:off x="4791248" y="3957722"/>
              <a:ext cx="548640" cy="322023"/>
            </a:xfrm>
            <a:custGeom>
              <a:avLst/>
              <a:gdLst>
                <a:gd name="connsiteX0" fmla="*/ 371736 w 6774883"/>
                <a:gd name="connsiteY0" fmla="*/ 35147 h 3976528"/>
                <a:gd name="connsiteX1" fmla="*/ 433212 w 6774883"/>
                <a:gd name="connsiteY1" fmla="*/ 97074 h 3976528"/>
                <a:gd name="connsiteX2" fmla="*/ 666079 w 6774883"/>
                <a:gd name="connsiteY2" fmla="*/ 463609 h 3976528"/>
                <a:gd name="connsiteX3" fmla="*/ 672692 w 6774883"/>
                <a:gd name="connsiteY3" fmla="*/ 481063 h 3976528"/>
                <a:gd name="connsiteX4" fmla="*/ 2497396 w 6774883"/>
                <a:gd name="connsiteY4" fmla="*/ 3345119 h 3976528"/>
                <a:gd name="connsiteX5" fmla="*/ 2522116 w 6774883"/>
                <a:gd name="connsiteY5" fmla="*/ 3370227 h 3976528"/>
                <a:gd name="connsiteX6" fmla="*/ 2525600 w 6774883"/>
                <a:gd name="connsiteY6" fmla="*/ 3371575 h 3976528"/>
                <a:gd name="connsiteX7" fmla="*/ 2541536 w 6774883"/>
                <a:gd name="connsiteY7" fmla="*/ 3405164 h 3976528"/>
                <a:gd name="connsiteX8" fmla="*/ 2621565 w 6774883"/>
                <a:gd name="connsiteY8" fmla="*/ 3474402 h 3976528"/>
                <a:gd name="connsiteX9" fmla="*/ 2723148 w 6774883"/>
                <a:gd name="connsiteY9" fmla="*/ 3504065 h 3976528"/>
                <a:gd name="connsiteX10" fmla="*/ 2739560 w 6774883"/>
                <a:gd name="connsiteY10" fmla="*/ 3501912 h 3976528"/>
                <a:gd name="connsiteX11" fmla="*/ 2747605 w 6774883"/>
                <a:gd name="connsiteY11" fmla="*/ 3507779 h 3976528"/>
                <a:gd name="connsiteX12" fmla="*/ 2782091 w 6774883"/>
                <a:gd name="connsiteY12" fmla="*/ 3514993 h 3976528"/>
                <a:gd name="connsiteX13" fmla="*/ 4910211 w 6774883"/>
                <a:gd name="connsiteY13" fmla="*/ 3506137 h 3976528"/>
                <a:gd name="connsiteX14" fmla="*/ 4914887 w 6774883"/>
                <a:gd name="connsiteY14" fmla="*/ 3508196 h 3976528"/>
                <a:gd name="connsiteX15" fmla="*/ 6230169 w 6774883"/>
                <a:gd name="connsiteY15" fmla="*/ 3503945 h 3976528"/>
                <a:gd name="connsiteX16" fmla="*/ 6242597 w 6774883"/>
                <a:gd name="connsiteY16" fmla="*/ 3498664 h 3976528"/>
                <a:gd name="connsiteX17" fmla="*/ 6555892 w 6774883"/>
                <a:gd name="connsiteY17" fmla="*/ 3498664 h 3976528"/>
                <a:gd name="connsiteX18" fmla="*/ 6774883 w 6774883"/>
                <a:gd name="connsiteY18" fmla="*/ 3736407 h 3976528"/>
                <a:gd name="connsiteX19" fmla="*/ 6555892 w 6774883"/>
                <a:gd name="connsiteY19" fmla="*/ 3974152 h 3976528"/>
                <a:gd name="connsiteX20" fmla="*/ 5632664 w 6774883"/>
                <a:gd name="connsiteY20" fmla="*/ 3974152 h 3976528"/>
                <a:gd name="connsiteX21" fmla="*/ 5628013 w 6774883"/>
                <a:gd name="connsiteY21" fmla="*/ 3973642 h 3976528"/>
                <a:gd name="connsiteX22" fmla="*/ 3418377 w 6774883"/>
                <a:gd name="connsiteY22" fmla="*/ 3973642 h 3976528"/>
                <a:gd name="connsiteX23" fmla="*/ 3392014 w 6774883"/>
                <a:gd name="connsiteY23" fmla="*/ 3976528 h 3976528"/>
                <a:gd name="connsiteX24" fmla="*/ 2468786 w 6774883"/>
                <a:gd name="connsiteY24" fmla="*/ 3976528 h 3976528"/>
                <a:gd name="connsiteX25" fmla="*/ 2287198 w 6774883"/>
                <a:gd name="connsiteY25" fmla="*/ 3871712 h 3976528"/>
                <a:gd name="connsiteX26" fmla="*/ 2279545 w 6774883"/>
                <a:gd name="connsiteY26" fmla="*/ 3856404 h 3976528"/>
                <a:gd name="connsiteX27" fmla="*/ 2253317 w 6774883"/>
                <a:gd name="connsiteY27" fmla="*/ 3835205 h 3976528"/>
                <a:gd name="connsiteX28" fmla="*/ 2225575 w 6774883"/>
                <a:gd name="connsiteY28" fmla="*/ 3800546 h 3976528"/>
                <a:gd name="connsiteX29" fmla="*/ 1730497 w 6774883"/>
                <a:gd name="connsiteY29" fmla="*/ 3021285 h 3976528"/>
                <a:gd name="connsiteX30" fmla="*/ 1728434 w 6774883"/>
                <a:gd name="connsiteY30" fmla="*/ 3017086 h 3976528"/>
                <a:gd name="connsiteX31" fmla="*/ 543523 w 6774883"/>
                <a:gd name="connsiteY31" fmla="*/ 1152018 h 3976528"/>
                <a:gd name="connsiteX32" fmla="*/ 526950 w 6774883"/>
                <a:gd name="connsiteY32" fmla="*/ 1131314 h 3976528"/>
                <a:gd name="connsiteX33" fmla="*/ 31871 w 6774883"/>
                <a:gd name="connsiteY33" fmla="*/ 352053 h 3976528"/>
                <a:gd name="connsiteX34" fmla="*/ 115109 w 6774883"/>
                <a:gd name="connsiteY34" fmla="*/ 39721 h 3976528"/>
                <a:gd name="connsiteX35" fmla="*/ 371736 w 6774883"/>
                <a:gd name="connsiteY35" fmla="*/ 35147 h 397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774883" h="3976528">
                  <a:moveTo>
                    <a:pt x="371736" y="35147"/>
                  </a:moveTo>
                  <a:cubicBezTo>
                    <a:pt x="395939" y="50810"/>
                    <a:pt x="417000" y="71555"/>
                    <a:pt x="433212" y="97074"/>
                  </a:cubicBezTo>
                  <a:lnTo>
                    <a:pt x="666079" y="463609"/>
                  </a:lnTo>
                  <a:lnTo>
                    <a:pt x="672692" y="481063"/>
                  </a:lnTo>
                  <a:lnTo>
                    <a:pt x="2497396" y="3345119"/>
                  </a:lnTo>
                  <a:cubicBezTo>
                    <a:pt x="2504050" y="3355565"/>
                    <a:pt x="2512513" y="3363970"/>
                    <a:pt x="2522116" y="3370227"/>
                  </a:cubicBezTo>
                  <a:lnTo>
                    <a:pt x="2525600" y="3371575"/>
                  </a:lnTo>
                  <a:lnTo>
                    <a:pt x="2541536" y="3405164"/>
                  </a:lnTo>
                  <a:cubicBezTo>
                    <a:pt x="2562507" y="3433106"/>
                    <a:pt x="2589356" y="3456862"/>
                    <a:pt x="2621565" y="3474402"/>
                  </a:cubicBezTo>
                  <a:cubicBezTo>
                    <a:pt x="2653776" y="3491943"/>
                    <a:pt x="2688298" y="3501608"/>
                    <a:pt x="2723148" y="3504065"/>
                  </a:cubicBezTo>
                  <a:lnTo>
                    <a:pt x="2739560" y="3501912"/>
                  </a:lnTo>
                  <a:lnTo>
                    <a:pt x="2747605" y="3507779"/>
                  </a:lnTo>
                  <a:cubicBezTo>
                    <a:pt x="2758061" y="3512474"/>
                    <a:pt x="2769707" y="3515045"/>
                    <a:pt x="2782091" y="3514993"/>
                  </a:cubicBezTo>
                  <a:lnTo>
                    <a:pt x="4910211" y="3506137"/>
                  </a:lnTo>
                  <a:lnTo>
                    <a:pt x="4914887" y="3508196"/>
                  </a:lnTo>
                  <a:lnTo>
                    <a:pt x="6230169" y="3503945"/>
                  </a:lnTo>
                  <a:lnTo>
                    <a:pt x="6242597" y="3498664"/>
                  </a:lnTo>
                  <a:lnTo>
                    <a:pt x="6555892" y="3498664"/>
                  </a:lnTo>
                  <a:cubicBezTo>
                    <a:pt x="6676826" y="3498664"/>
                    <a:pt x="6774883" y="3605098"/>
                    <a:pt x="6774883" y="3736407"/>
                  </a:cubicBezTo>
                  <a:cubicBezTo>
                    <a:pt x="6774883" y="3867717"/>
                    <a:pt x="6676825" y="3974152"/>
                    <a:pt x="6555892" y="3974152"/>
                  </a:cubicBezTo>
                  <a:lnTo>
                    <a:pt x="5632664" y="3974152"/>
                  </a:lnTo>
                  <a:lnTo>
                    <a:pt x="5628013" y="3973642"/>
                  </a:lnTo>
                  <a:lnTo>
                    <a:pt x="3418377" y="3973642"/>
                  </a:lnTo>
                  <a:lnTo>
                    <a:pt x="3392014" y="3976528"/>
                  </a:lnTo>
                  <a:lnTo>
                    <a:pt x="2468786" y="3976528"/>
                  </a:lnTo>
                  <a:cubicBezTo>
                    <a:pt x="2393203" y="3976528"/>
                    <a:pt x="2326555" y="3934952"/>
                    <a:pt x="2287198" y="3871712"/>
                  </a:cubicBezTo>
                  <a:lnTo>
                    <a:pt x="2279545" y="3856404"/>
                  </a:lnTo>
                  <a:lnTo>
                    <a:pt x="2253317" y="3835205"/>
                  </a:lnTo>
                  <a:cubicBezTo>
                    <a:pt x="2243000" y="3824871"/>
                    <a:pt x="2233682" y="3813305"/>
                    <a:pt x="2225575" y="3800546"/>
                  </a:cubicBezTo>
                  <a:lnTo>
                    <a:pt x="1730497" y="3021285"/>
                  </a:lnTo>
                  <a:lnTo>
                    <a:pt x="1728434" y="3017086"/>
                  </a:lnTo>
                  <a:lnTo>
                    <a:pt x="543523" y="1152018"/>
                  </a:lnTo>
                  <a:lnTo>
                    <a:pt x="526950" y="1131314"/>
                  </a:lnTo>
                  <a:lnTo>
                    <a:pt x="31871" y="352053"/>
                  </a:lnTo>
                  <a:cubicBezTo>
                    <a:pt x="-32978" y="249978"/>
                    <a:pt x="4276" y="110136"/>
                    <a:pt x="115109" y="39721"/>
                  </a:cubicBezTo>
                  <a:cubicBezTo>
                    <a:pt x="198233" y="-13089"/>
                    <a:pt x="299127" y="-11840"/>
                    <a:pt x="371736" y="351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 Box 10">
            <a:extLst>
              <a:ext uri="{FF2B5EF4-FFF2-40B4-BE49-F238E27FC236}">
                <a16:creationId xmlns:a16="http://schemas.microsoft.com/office/drawing/2014/main" id="{3EDADF08-A93A-4D8C-8B89-5F9080A70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4159006"/>
            <a:ext cx="12192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60960" tIns="30480" rIns="60960" bIns="30480">
            <a:spAutoFit/>
          </a:bodyPr>
          <a:lstStyle/>
          <a:p>
            <a:pPr algn="ctr"/>
            <a:r>
              <a:rPr lang="en-US" sz="2800" b="1" dirty="0">
                <a:solidFill>
                  <a:srgbClr val="4CC8EC"/>
                </a:solidFill>
                <a:latin typeface="Candara" panose="020E0502030303020204" pitchFamily="34" charset="0"/>
              </a:rPr>
              <a:t>An interactive Robot will make the system ease. Congratulations! You got a Robo-Assistant.</a:t>
            </a:r>
          </a:p>
        </p:txBody>
      </p:sp>
      <p:sp>
        <p:nvSpPr>
          <p:cNvPr id="41" name="Text Box 10">
            <a:extLst>
              <a:ext uri="{FF2B5EF4-FFF2-40B4-BE49-F238E27FC236}">
                <a16:creationId xmlns:a16="http://schemas.microsoft.com/office/drawing/2014/main" id="{BA090177-1A91-44AB-830F-2C413297AE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5179" y="1442994"/>
            <a:ext cx="2061565" cy="8002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60960" tIns="30480" rIns="60960" bIns="3048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rPr>
              <a:t>Robo-Assistant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9FD045-9EAE-4583-8B70-88B796F00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471" y="445393"/>
            <a:ext cx="936432" cy="93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41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35"/>
    </mc:Choice>
    <mc:Fallback>
      <p:transition spd="slow" advTm="77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00"/>
                            </p:stCondLst>
                            <p:childTnLst>
                              <p:par>
                                <p:cTn id="2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8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40" grpId="0" animBg="1"/>
      <p:bldP spid="4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C9C64A6-AAFD-4A96-8168-3333EE7CF48C}"/>
              </a:ext>
            </a:extLst>
          </p:cNvPr>
          <p:cNvSpPr/>
          <p:nvPr/>
        </p:nvSpPr>
        <p:spPr>
          <a:xfrm>
            <a:off x="7415914" y="1747867"/>
            <a:ext cx="759930" cy="515671"/>
          </a:xfrm>
          <a:custGeom>
            <a:avLst/>
            <a:gdLst>
              <a:gd name="connsiteX0" fmla="*/ 0 w 820883"/>
              <a:gd name="connsiteY0" fmla="*/ 0 h 924378"/>
              <a:gd name="connsiteX1" fmla="*/ 350045 w 820883"/>
              <a:gd name="connsiteY1" fmla="*/ 0 h 924378"/>
              <a:gd name="connsiteX2" fmla="*/ 540327 w 820883"/>
              <a:gd name="connsiteY2" fmla="*/ 0 h 924378"/>
              <a:gd name="connsiteX3" fmla="*/ 730612 w 820883"/>
              <a:gd name="connsiteY3" fmla="*/ 0 h 924378"/>
              <a:gd name="connsiteX4" fmla="*/ 820883 w 820883"/>
              <a:gd name="connsiteY4" fmla="*/ 77724 h 924378"/>
              <a:gd name="connsiteX5" fmla="*/ 820142 w 820883"/>
              <a:gd name="connsiteY5" fmla="*/ 80885 h 924378"/>
              <a:gd name="connsiteX6" fmla="*/ 622588 w 820883"/>
              <a:gd name="connsiteY6" fmla="*/ 401425 h 924378"/>
              <a:gd name="connsiteX7" fmla="*/ 618715 w 820883"/>
              <a:gd name="connsiteY7" fmla="*/ 412873 h 924378"/>
              <a:gd name="connsiteX8" fmla="*/ 618898 w 820883"/>
              <a:gd name="connsiteY8" fmla="*/ 414131 h 924378"/>
              <a:gd name="connsiteX9" fmla="*/ 610615 w 820883"/>
              <a:gd name="connsiteY9" fmla="*/ 424337 h 924378"/>
              <a:gd name="connsiteX10" fmla="*/ 602082 w 820883"/>
              <a:gd name="connsiteY10" fmla="*/ 459444 h 924378"/>
              <a:gd name="connsiteX11" fmla="*/ 610615 w 820883"/>
              <a:gd name="connsiteY11" fmla="*/ 494551 h 924378"/>
              <a:gd name="connsiteX12" fmla="*/ 614302 w 820883"/>
              <a:gd name="connsiteY12" fmla="*/ 499096 h 924378"/>
              <a:gd name="connsiteX13" fmla="*/ 613808 w 820883"/>
              <a:gd name="connsiteY13" fmla="*/ 502448 h 924378"/>
              <a:gd name="connsiteX14" fmla="*/ 617654 w 820883"/>
              <a:gd name="connsiteY14" fmla="*/ 513902 h 924378"/>
              <a:gd name="connsiteX15" fmla="*/ 820349 w 820883"/>
              <a:gd name="connsiteY15" fmla="*/ 844378 h 924378"/>
              <a:gd name="connsiteX16" fmla="*/ 820882 w 820883"/>
              <a:gd name="connsiteY16" fmla="*/ 846654 h 924378"/>
              <a:gd name="connsiteX17" fmla="*/ 730611 w 820883"/>
              <a:gd name="connsiteY17" fmla="*/ 924378 h 924378"/>
              <a:gd name="connsiteX18" fmla="*/ 540327 w 820883"/>
              <a:gd name="connsiteY18" fmla="*/ 924378 h 924378"/>
              <a:gd name="connsiteX19" fmla="*/ 350044 w 820883"/>
              <a:gd name="connsiteY19" fmla="*/ 924378 h 924378"/>
              <a:gd name="connsiteX20" fmla="*/ 0 w 820883"/>
              <a:gd name="connsiteY20" fmla="*/ 924378 h 92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20883" h="924378">
                <a:moveTo>
                  <a:pt x="0" y="0"/>
                </a:moveTo>
                <a:lnTo>
                  <a:pt x="350045" y="0"/>
                </a:lnTo>
                <a:lnTo>
                  <a:pt x="540327" y="0"/>
                </a:lnTo>
                <a:lnTo>
                  <a:pt x="730612" y="0"/>
                </a:lnTo>
                <a:cubicBezTo>
                  <a:pt x="780463" y="0"/>
                  <a:pt x="820883" y="34796"/>
                  <a:pt x="820883" y="77724"/>
                </a:cubicBezTo>
                <a:lnTo>
                  <a:pt x="820142" y="80885"/>
                </a:lnTo>
                <a:lnTo>
                  <a:pt x="622588" y="401425"/>
                </a:lnTo>
                <a:cubicBezTo>
                  <a:pt x="620320" y="405106"/>
                  <a:pt x="619057" y="408993"/>
                  <a:pt x="618715" y="412873"/>
                </a:cubicBezTo>
                <a:lnTo>
                  <a:pt x="618898" y="414131"/>
                </a:lnTo>
                <a:lnTo>
                  <a:pt x="610615" y="424337"/>
                </a:lnTo>
                <a:cubicBezTo>
                  <a:pt x="605120" y="435127"/>
                  <a:pt x="602082" y="446991"/>
                  <a:pt x="602082" y="459444"/>
                </a:cubicBezTo>
                <a:cubicBezTo>
                  <a:pt x="602082" y="471898"/>
                  <a:pt x="605120" y="483761"/>
                  <a:pt x="610615" y="494551"/>
                </a:cubicBezTo>
                <a:lnTo>
                  <a:pt x="614302" y="499096"/>
                </a:lnTo>
                <a:lnTo>
                  <a:pt x="613808" y="502448"/>
                </a:lnTo>
                <a:cubicBezTo>
                  <a:pt x="614140" y="506328"/>
                  <a:pt x="615394" y="510218"/>
                  <a:pt x="617654" y="513902"/>
                </a:cubicBezTo>
                <a:lnTo>
                  <a:pt x="820349" y="844378"/>
                </a:lnTo>
                <a:lnTo>
                  <a:pt x="820882" y="846654"/>
                </a:lnTo>
                <a:cubicBezTo>
                  <a:pt x="820882" y="889582"/>
                  <a:pt x="780462" y="924378"/>
                  <a:pt x="730611" y="924378"/>
                </a:cubicBezTo>
                <a:lnTo>
                  <a:pt x="540327" y="924378"/>
                </a:lnTo>
                <a:lnTo>
                  <a:pt x="350044" y="924378"/>
                </a:lnTo>
                <a:lnTo>
                  <a:pt x="0" y="924378"/>
                </a:lnTo>
                <a:close/>
              </a:path>
            </a:pathLst>
          </a:custGeom>
          <a:solidFill>
            <a:srgbClr val="F4C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F6E5CD9-EC05-4F51-9180-FC9143BD1D1D}"/>
              </a:ext>
            </a:extLst>
          </p:cNvPr>
          <p:cNvSpPr/>
          <p:nvPr/>
        </p:nvSpPr>
        <p:spPr>
          <a:xfrm>
            <a:off x="7412392" y="1338719"/>
            <a:ext cx="407220" cy="886463"/>
          </a:xfrm>
          <a:custGeom>
            <a:avLst/>
            <a:gdLst>
              <a:gd name="connsiteX0" fmla="*/ 439882 w 439882"/>
              <a:gd name="connsiteY0" fmla="*/ 0 h 1589050"/>
              <a:gd name="connsiteX1" fmla="*/ 439882 w 439882"/>
              <a:gd name="connsiteY1" fmla="*/ 924866 h 1589050"/>
              <a:gd name="connsiteX2" fmla="*/ 2035 w 439882"/>
              <a:gd name="connsiteY2" fmla="*/ 1589050 h 1589050"/>
              <a:gd name="connsiteX3" fmla="*/ 0 w 439882"/>
              <a:gd name="connsiteY3" fmla="*/ 1589050 h 1589050"/>
              <a:gd name="connsiteX4" fmla="*/ 0 w 439882"/>
              <a:gd name="connsiteY4" fmla="*/ 667271 h 158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9882" h="1589050">
                <a:moveTo>
                  <a:pt x="439882" y="0"/>
                </a:moveTo>
                <a:lnTo>
                  <a:pt x="439882" y="924866"/>
                </a:lnTo>
                <a:lnTo>
                  <a:pt x="2035" y="1589050"/>
                </a:lnTo>
                <a:lnTo>
                  <a:pt x="0" y="1589050"/>
                </a:lnTo>
                <a:lnTo>
                  <a:pt x="0" y="667271"/>
                </a:lnTo>
                <a:close/>
              </a:path>
            </a:pathLst>
          </a:custGeom>
          <a:solidFill>
            <a:srgbClr val="D6AB3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9F6FC38-206D-463B-A3F1-1A08D06D66ED}"/>
              </a:ext>
            </a:extLst>
          </p:cNvPr>
          <p:cNvSpPr/>
          <p:nvPr/>
        </p:nvSpPr>
        <p:spPr>
          <a:xfrm rot="10800000">
            <a:off x="4302461" y="1709164"/>
            <a:ext cx="759930" cy="515671"/>
          </a:xfrm>
          <a:custGeom>
            <a:avLst/>
            <a:gdLst>
              <a:gd name="connsiteX0" fmla="*/ 0 w 820883"/>
              <a:gd name="connsiteY0" fmla="*/ 0 h 924378"/>
              <a:gd name="connsiteX1" fmla="*/ 350045 w 820883"/>
              <a:gd name="connsiteY1" fmla="*/ 0 h 924378"/>
              <a:gd name="connsiteX2" fmla="*/ 540327 w 820883"/>
              <a:gd name="connsiteY2" fmla="*/ 0 h 924378"/>
              <a:gd name="connsiteX3" fmla="*/ 730612 w 820883"/>
              <a:gd name="connsiteY3" fmla="*/ 0 h 924378"/>
              <a:gd name="connsiteX4" fmla="*/ 820883 w 820883"/>
              <a:gd name="connsiteY4" fmla="*/ 77724 h 924378"/>
              <a:gd name="connsiteX5" fmla="*/ 820142 w 820883"/>
              <a:gd name="connsiteY5" fmla="*/ 80885 h 924378"/>
              <a:gd name="connsiteX6" fmla="*/ 622588 w 820883"/>
              <a:gd name="connsiteY6" fmla="*/ 401425 h 924378"/>
              <a:gd name="connsiteX7" fmla="*/ 618715 w 820883"/>
              <a:gd name="connsiteY7" fmla="*/ 412873 h 924378"/>
              <a:gd name="connsiteX8" fmla="*/ 618898 w 820883"/>
              <a:gd name="connsiteY8" fmla="*/ 414131 h 924378"/>
              <a:gd name="connsiteX9" fmla="*/ 610615 w 820883"/>
              <a:gd name="connsiteY9" fmla="*/ 424337 h 924378"/>
              <a:gd name="connsiteX10" fmla="*/ 602082 w 820883"/>
              <a:gd name="connsiteY10" fmla="*/ 459444 h 924378"/>
              <a:gd name="connsiteX11" fmla="*/ 610615 w 820883"/>
              <a:gd name="connsiteY11" fmla="*/ 494551 h 924378"/>
              <a:gd name="connsiteX12" fmla="*/ 614302 w 820883"/>
              <a:gd name="connsiteY12" fmla="*/ 499096 h 924378"/>
              <a:gd name="connsiteX13" fmla="*/ 613808 w 820883"/>
              <a:gd name="connsiteY13" fmla="*/ 502448 h 924378"/>
              <a:gd name="connsiteX14" fmla="*/ 617654 w 820883"/>
              <a:gd name="connsiteY14" fmla="*/ 513902 h 924378"/>
              <a:gd name="connsiteX15" fmla="*/ 820349 w 820883"/>
              <a:gd name="connsiteY15" fmla="*/ 844378 h 924378"/>
              <a:gd name="connsiteX16" fmla="*/ 820882 w 820883"/>
              <a:gd name="connsiteY16" fmla="*/ 846654 h 924378"/>
              <a:gd name="connsiteX17" fmla="*/ 730611 w 820883"/>
              <a:gd name="connsiteY17" fmla="*/ 924378 h 924378"/>
              <a:gd name="connsiteX18" fmla="*/ 540327 w 820883"/>
              <a:gd name="connsiteY18" fmla="*/ 924378 h 924378"/>
              <a:gd name="connsiteX19" fmla="*/ 350044 w 820883"/>
              <a:gd name="connsiteY19" fmla="*/ 924378 h 924378"/>
              <a:gd name="connsiteX20" fmla="*/ 0 w 820883"/>
              <a:gd name="connsiteY20" fmla="*/ 924378 h 92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20883" h="924378">
                <a:moveTo>
                  <a:pt x="0" y="0"/>
                </a:moveTo>
                <a:lnTo>
                  <a:pt x="350045" y="0"/>
                </a:lnTo>
                <a:lnTo>
                  <a:pt x="540327" y="0"/>
                </a:lnTo>
                <a:lnTo>
                  <a:pt x="730612" y="0"/>
                </a:lnTo>
                <a:cubicBezTo>
                  <a:pt x="780463" y="0"/>
                  <a:pt x="820883" y="34796"/>
                  <a:pt x="820883" y="77724"/>
                </a:cubicBezTo>
                <a:lnTo>
                  <a:pt x="820142" y="80885"/>
                </a:lnTo>
                <a:lnTo>
                  <a:pt x="622588" y="401425"/>
                </a:lnTo>
                <a:cubicBezTo>
                  <a:pt x="620320" y="405106"/>
                  <a:pt x="619057" y="408993"/>
                  <a:pt x="618715" y="412873"/>
                </a:cubicBezTo>
                <a:lnTo>
                  <a:pt x="618898" y="414131"/>
                </a:lnTo>
                <a:lnTo>
                  <a:pt x="610615" y="424337"/>
                </a:lnTo>
                <a:cubicBezTo>
                  <a:pt x="605120" y="435127"/>
                  <a:pt x="602082" y="446991"/>
                  <a:pt x="602082" y="459444"/>
                </a:cubicBezTo>
                <a:cubicBezTo>
                  <a:pt x="602082" y="471898"/>
                  <a:pt x="605120" y="483761"/>
                  <a:pt x="610615" y="494551"/>
                </a:cubicBezTo>
                <a:lnTo>
                  <a:pt x="614302" y="499096"/>
                </a:lnTo>
                <a:lnTo>
                  <a:pt x="613808" y="502448"/>
                </a:lnTo>
                <a:cubicBezTo>
                  <a:pt x="614140" y="506328"/>
                  <a:pt x="615394" y="510218"/>
                  <a:pt x="617654" y="513902"/>
                </a:cubicBezTo>
                <a:lnTo>
                  <a:pt x="820349" y="844378"/>
                </a:lnTo>
                <a:lnTo>
                  <a:pt x="820882" y="846654"/>
                </a:lnTo>
                <a:cubicBezTo>
                  <a:pt x="820882" y="889582"/>
                  <a:pt x="780462" y="924378"/>
                  <a:pt x="730611" y="924378"/>
                </a:cubicBezTo>
                <a:lnTo>
                  <a:pt x="540327" y="924378"/>
                </a:lnTo>
                <a:lnTo>
                  <a:pt x="350044" y="924378"/>
                </a:lnTo>
                <a:lnTo>
                  <a:pt x="0" y="924378"/>
                </a:lnTo>
                <a:close/>
              </a:path>
            </a:pathLst>
          </a:custGeom>
          <a:solidFill>
            <a:srgbClr val="F4C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AFF36CE-F096-461C-AEE4-F60280CF8DB4}"/>
              </a:ext>
            </a:extLst>
          </p:cNvPr>
          <p:cNvSpPr/>
          <p:nvPr/>
        </p:nvSpPr>
        <p:spPr>
          <a:xfrm flipH="1">
            <a:off x="4682426" y="1356750"/>
            <a:ext cx="407220" cy="886463"/>
          </a:xfrm>
          <a:custGeom>
            <a:avLst/>
            <a:gdLst>
              <a:gd name="connsiteX0" fmla="*/ 439882 w 439882"/>
              <a:gd name="connsiteY0" fmla="*/ 0 h 1589050"/>
              <a:gd name="connsiteX1" fmla="*/ 439882 w 439882"/>
              <a:gd name="connsiteY1" fmla="*/ 924866 h 1589050"/>
              <a:gd name="connsiteX2" fmla="*/ 2035 w 439882"/>
              <a:gd name="connsiteY2" fmla="*/ 1589050 h 1589050"/>
              <a:gd name="connsiteX3" fmla="*/ 0 w 439882"/>
              <a:gd name="connsiteY3" fmla="*/ 1589050 h 1589050"/>
              <a:gd name="connsiteX4" fmla="*/ 0 w 439882"/>
              <a:gd name="connsiteY4" fmla="*/ 667271 h 158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9882" h="1589050">
                <a:moveTo>
                  <a:pt x="439882" y="0"/>
                </a:moveTo>
                <a:lnTo>
                  <a:pt x="439882" y="924866"/>
                </a:lnTo>
                <a:lnTo>
                  <a:pt x="2035" y="1589050"/>
                </a:lnTo>
                <a:lnTo>
                  <a:pt x="0" y="1589050"/>
                </a:lnTo>
                <a:lnTo>
                  <a:pt x="0" y="667271"/>
                </a:lnTo>
                <a:close/>
              </a:path>
            </a:pathLst>
          </a:custGeom>
          <a:solidFill>
            <a:srgbClr val="D6AB3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820D136-0B2F-42AE-B0F9-B3DA675E192F}"/>
              </a:ext>
            </a:extLst>
          </p:cNvPr>
          <p:cNvSpPr>
            <a:spLocks noChangeAspect="1"/>
          </p:cNvSpPr>
          <p:nvPr/>
        </p:nvSpPr>
        <p:spPr>
          <a:xfrm rot="5400000">
            <a:off x="4927448" y="406110"/>
            <a:ext cx="2660411" cy="2327884"/>
          </a:xfrm>
          <a:custGeom>
            <a:avLst/>
            <a:gdLst>
              <a:gd name="connsiteX0" fmla="*/ 1462942 w 5395334"/>
              <a:gd name="connsiteY0" fmla="*/ 0 h 5095799"/>
              <a:gd name="connsiteX1" fmla="*/ 3984988 w 5395334"/>
              <a:gd name="connsiteY1" fmla="*/ 0 h 5095799"/>
              <a:gd name="connsiteX2" fmla="*/ 3985441 w 5395334"/>
              <a:gd name="connsiteY2" fmla="*/ 92 h 5095799"/>
              <a:gd name="connsiteX3" fmla="*/ 3986349 w 5395334"/>
              <a:gd name="connsiteY3" fmla="*/ 0 h 5095799"/>
              <a:gd name="connsiteX4" fmla="*/ 3992111 w 5395334"/>
              <a:gd name="connsiteY4" fmla="*/ 871 h 5095799"/>
              <a:gd name="connsiteX5" fmla="*/ 4000743 w 5395334"/>
              <a:gd name="connsiteY5" fmla="*/ 1 h 5095799"/>
              <a:gd name="connsiteX6" fmla="*/ 4158030 w 5395334"/>
              <a:gd name="connsiteY6" fmla="*/ 74177 h 5095799"/>
              <a:gd name="connsiteX7" fmla="*/ 4166080 w 5395334"/>
              <a:gd name="connsiteY7" fmla="*/ 87444 h 5095799"/>
              <a:gd name="connsiteX8" fmla="*/ 4186897 w 5395334"/>
              <a:gd name="connsiteY8" fmla="*/ 105256 h 5095799"/>
              <a:gd name="connsiteX9" fmla="*/ 4636731 w 5395334"/>
              <a:gd name="connsiteY9" fmla="*/ 990052 h 5095799"/>
              <a:gd name="connsiteX10" fmla="*/ 4637035 w 5395334"/>
              <a:gd name="connsiteY10" fmla="*/ 993958 h 5095799"/>
              <a:gd name="connsiteX11" fmla="*/ 5366099 w 5395334"/>
              <a:gd name="connsiteY11" fmla="*/ 2424827 h 5095799"/>
              <a:gd name="connsiteX12" fmla="*/ 5373320 w 5395334"/>
              <a:gd name="connsiteY12" fmla="*/ 2450714 h 5095799"/>
              <a:gd name="connsiteX13" fmla="*/ 5372392 w 5395334"/>
              <a:gd name="connsiteY13" fmla="*/ 2458289 h 5095799"/>
              <a:gd name="connsiteX14" fmla="*/ 5379316 w 5395334"/>
              <a:gd name="connsiteY14" fmla="*/ 2468559 h 5095799"/>
              <a:gd name="connsiteX15" fmla="*/ 5395334 w 5395334"/>
              <a:gd name="connsiteY15" fmla="*/ 2547900 h 5095799"/>
              <a:gd name="connsiteX16" fmla="*/ 5379316 w 5395334"/>
              <a:gd name="connsiteY16" fmla="*/ 2627240 h 5095799"/>
              <a:gd name="connsiteX17" fmla="*/ 5363764 w 5395334"/>
              <a:gd name="connsiteY17" fmla="*/ 2650306 h 5095799"/>
              <a:gd name="connsiteX18" fmla="*/ 5364107 w 5395334"/>
              <a:gd name="connsiteY18" fmla="*/ 2653148 h 5095799"/>
              <a:gd name="connsiteX19" fmla="*/ 5356836 w 5395334"/>
              <a:gd name="connsiteY19" fmla="*/ 2679021 h 5095799"/>
              <a:gd name="connsiteX20" fmla="*/ 4189123 w 5395334"/>
              <a:gd name="connsiteY20" fmla="*/ 4959727 h 5095799"/>
              <a:gd name="connsiteX21" fmla="*/ 4172383 w 5395334"/>
              <a:gd name="connsiteY21" fmla="*/ 4980751 h 5095799"/>
              <a:gd name="connsiteX22" fmla="*/ 4166445 w 5395334"/>
              <a:gd name="connsiteY22" fmla="*/ 4984029 h 5095799"/>
              <a:gd name="connsiteX23" fmla="*/ 4143637 w 5395334"/>
              <a:gd name="connsiteY23" fmla="*/ 5021623 h 5095799"/>
              <a:gd name="connsiteX24" fmla="*/ 3986349 w 5395334"/>
              <a:gd name="connsiteY24" fmla="*/ 5095798 h 5095799"/>
              <a:gd name="connsiteX25" fmla="*/ 3970285 w 5395334"/>
              <a:gd name="connsiteY25" fmla="*/ 5094179 h 5095799"/>
              <a:gd name="connsiteX26" fmla="*/ 3940417 w 5395334"/>
              <a:gd name="connsiteY26" fmla="*/ 5094179 h 5095799"/>
              <a:gd name="connsiteX27" fmla="*/ 3932392 w 5395334"/>
              <a:gd name="connsiteY27" fmla="*/ 5095799 h 5095799"/>
              <a:gd name="connsiteX28" fmla="*/ 1410346 w 5395334"/>
              <a:gd name="connsiteY28" fmla="*/ 5095799 h 5095799"/>
              <a:gd name="connsiteX29" fmla="*/ 1409893 w 5395334"/>
              <a:gd name="connsiteY29" fmla="*/ 5095708 h 5095799"/>
              <a:gd name="connsiteX30" fmla="*/ 1408985 w 5395334"/>
              <a:gd name="connsiteY30" fmla="*/ 5095799 h 5095799"/>
              <a:gd name="connsiteX31" fmla="*/ 1403223 w 5395334"/>
              <a:gd name="connsiteY31" fmla="*/ 5094928 h 5095799"/>
              <a:gd name="connsiteX32" fmla="*/ 1394591 w 5395334"/>
              <a:gd name="connsiteY32" fmla="*/ 5095798 h 5095799"/>
              <a:gd name="connsiteX33" fmla="*/ 1206778 w 5395334"/>
              <a:gd name="connsiteY33" fmla="*/ 4971308 h 5095799"/>
              <a:gd name="connsiteX34" fmla="*/ 1206697 w 5395334"/>
              <a:gd name="connsiteY34" fmla="*/ 4970904 h 5095799"/>
              <a:gd name="connsiteX35" fmla="*/ 1195395 w 5395334"/>
              <a:gd name="connsiteY35" fmla="*/ 4961234 h 5095799"/>
              <a:gd name="connsiteX36" fmla="*/ 838951 w 5395334"/>
              <a:gd name="connsiteY36" fmla="*/ 4260131 h 5095799"/>
              <a:gd name="connsiteX37" fmla="*/ 29235 w 5395334"/>
              <a:gd name="connsiteY37" fmla="*/ 2670972 h 5095799"/>
              <a:gd name="connsiteX38" fmla="*/ 22014 w 5395334"/>
              <a:gd name="connsiteY38" fmla="*/ 2645085 h 5095799"/>
              <a:gd name="connsiteX39" fmla="*/ 22942 w 5395334"/>
              <a:gd name="connsiteY39" fmla="*/ 2637511 h 5095799"/>
              <a:gd name="connsiteX40" fmla="*/ 16019 w 5395334"/>
              <a:gd name="connsiteY40" fmla="*/ 2627240 h 5095799"/>
              <a:gd name="connsiteX41" fmla="*/ 0 w 5395334"/>
              <a:gd name="connsiteY41" fmla="*/ 2547900 h 5095799"/>
              <a:gd name="connsiteX42" fmla="*/ 16019 w 5395334"/>
              <a:gd name="connsiteY42" fmla="*/ 2468559 h 5095799"/>
              <a:gd name="connsiteX43" fmla="*/ 31570 w 5395334"/>
              <a:gd name="connsiteY43" fmla="*/ 2445493 h 5095799"/>
              <a:gd name="connsiteX44" fmla="*/ 31227 w 5395334"/>
              <a:gd name="connsiteY44" fmla="*/ 2442651 h 5095799"/>
              <a:gd name="connsiteX45" fmla="*/ 38498 w 5395334"/>
              <a:gd name="connsiteY45" fmla="*/ 2416779 h 5095799"/>
              <a:gd name="connsiteX46" fmla="*/ 1206211 w 5395334"/>
              <a:gd name="connsiteY46" fmla="*/ 136072 h 5095799"/>
              <a:gd name="connsiteX47" fmla="*/ 1222951 w 5395334"/>
              <a:gd name="connsiteY47" fmla="*/ 115048 h 5095799"/>
              <a:gd name="connsiteX48" fmla="*/ 1228889 w 5395334"/>
              <a:gd name="connsiteY48" fmla="*/ 111770 h 5095799"/>
              <a:gd name="connsiteX49" fmla="*/ 1251698 w 5395334"/>
              <a:gd name="connsiteY49" fmla="*/ 74176 h 5095799"/>
              <a:gd name="connsiteX50" fmla="*/ 1408985 w 5395334"/>
              <a:gd name="connsiteY50" fmla="*/ 1 h 5095799"/>
              <a:gd name="connsiteX51" fmla="*/ 1425049 w 5395334"/>
              <a:gd name="connsiteY51" fmla="*/ 1621 h 5095799"/>
              <a:gd name="connsiteX52" fmla="*/ 1454917 w 5395334"/>
              <a:gd name="connsiteY52" fmla="*/ 1621 h 5095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395334" h="5095799">
                <a:moveTo>
                  <a:pt x="1462942" y="0"/>
                </a:moveTo>
                <a:lnTo>
                  <a:pt x="3984988" y="0"/>
                </a:lnTo>
                <a:lnTo>
                  <a:pt x="3985441" y="92"/>
                </a:lnTo>
                <a:lnTo>
                  <a:pt x="3986349" y="0"/>
                </a:lnTo>
                <a:lnTo>
                  <a:pt x="3992111" y="871"/>
                </a:lnTo>
                <a:lnTo>
                  <a:pt x="4000743" y="1"/>
                </a:lnTo>
                <a:cubicBezTo>
                  <a:pt x="4064066" y="1"/>
                  <a:pt x="4120644" y="28876"/>
                  <a:pt x="4158030" y="74177"/>
                </a:cubicBezTo>
                <a:lnTo>
                  <a:pt x="4166080" y="87444"/>
                </a:lnTo>
                <a:lnTo>
                  <a:pt x="4186897" y="105256"/>
                </a:lnTo>
                <a:lnTo>
                  <a:pt x="4636731" y="990052"/>
                </a:lnTo>
                <a:lnTo>
                  <a:pt x="4637035" y="993958"/>
                </a:lnTo>
                <a:lnTo>
                  <a:pt x="5366099" y="2424827"/>
                </a:lnTo>
                <a:cubicBezTo>
                  <a:pt x="5370342" y="2433153"/>
                  <a:pt x="5372696" y="2441945"/>
                  <a:pt x="5373320" y="2450714"/>
                </a:cubicBezTo>
                <a:lnTo>
                  <a:pt x="5372392" y="2458289"/>
                </a:lnTo>
                <a:lnTo>
                  <a:pt x="5379316" y="2468559"/>
                </a:lnTo>
                <a:cubicBezTo>
                  <a:pt x="5389631" y="2492945"/>
                  <a:pt x="5395334" y="2519756"/>
                  <a:pt x="5395334" y="2547900"/>
                </a:cubicBezTo>
                <a:cubicBezTo>
                  <a:pt x="5395334" y="2576042"/>
                  <a:pt x="5389631" y="2602854"/>
                  <a:pt x="5379316" y="2627240"/>
                </a:cubicBezTo>
                <a:lnTo>
                  <a:pt x="5363764" y="2650306"/>
                </a:lnTo>
                <a:lnTo>
                  <a:pt x="5364107" y="2653148"/>
                </a:lnTo>
                <a:cubicBezTo>
                  <a:pt x="5363465" y="2661916"/>
                  <a:pt x="5361095" y="2670703"/>
                  <a:pt x="5356836" y="2679021"/>
                </a:cubicBezTo>
                <a:lnTo>
                  <a:pt x="4189123" y="4959727"/>
                </a:lnTo>
                <a:cubicBezTo>
                  <a:pt x="4184864" y="4968044"/>
                  <a:pt x="4179122" y="4975105"/>
                  <a:pt x="4172383" y="4980751"/>
                </a:cubicBezTo>
                <a:lnTo>
                  <a:pt x="4166445" y="4984029"/>
                </a:lnTo>
                <a:lnTo>
                  <a:pt x="4143637" y="5021623"/>
                </a:lnTo>
                <a:cubicBezTo>
                  <a:pt x="4106251" y="5066924"/>
                  <a:pt x="4049673" y="5095798"/>
                  <a:pt x="3986349" y="5095798"/>
                </a:cubicBezTo>
                <a:lnTo>
                  <a:pt x="3970285" y="5094179"/>
                </a:lnTo>
                <a:lnTo>
                  <a:pt x="3940417" y="5094179"/>
                </a:lnTo>
                <a:lnTo>
                  <a:pt x="3932392" y="5095799"/>
                </a:lnTo>
                <a:lnTo>
                  <a:pt x="1410346" y="5095799"/>
                </a:lnTo>
                <a:lnTo>
                  <a:pt x="1409893" y="5095708"/>
                </a:lnTo>
                <a:lnTo>
                  <a:pt x="1408985" y="5095799"/>
                </a:lnTo>
                <a:lnTo>
                  <a:pt x="1403223" y="5094928"/>
                </a:lnTo>
                <a:lnTo>
                  <a:pt x="1394591" y="5095798"/>
                </a:lnTo>
                <a:cubicBezTo>
                  <a:pt x="1310161" y="5095798"/>
                  <a:pt x="1237720" y="5044466"/>
                  <a:pt x="1206778" y="4971308"/>
                </a:cubicBezTo>
                <a:lnTo>
                  <a:pt x="1206697" y="4970904"/>
                </a:lnTo>
                <a:lnTo>
                  <a:pt x="1195395" y="4961234"/>
                </a:lnTo>
                <a:lnTo>
                  <a:pt x="838951" y="4260131"/>
                </a:lnTo>
                <a:lnTo>
                  <a:pt x="29235" y="2670972"/>
                </a:lnTo>
                <a:cubicBezTo>
                  <a:pt x="24992" y="2662646"/>
                  <a:pt x="22638" y="2653855"/>
                  <a:pt x="22014" y="2645085"/>
                </a:cubicBezTo>
                <a:lnTo>
                  <a:pt x="22942" y="2637511"/>
                </a:lnTo>
                <a:lnTo>
                  <a:pt x="16019" y="2627240"/>
                </a:lnTo>
                <a:cubicBezTo>
                  <a:pt x="5703" y="2602854"/>
                  <a:pt x="0" y="2576044"/>
                  <a:pt x="0" y="2547900"/>
                </a:cubicBezTo>
                <a:cubicBezTo>
                  <a:pt x="0" y="2519757"/>
                  <a:pt x="5703" y="2492945"/>
                  <a:pt x="16019" y="2468559"/>
                </a:cubicBezTo>
                <a:lnTo>
                  <a:pt x="31570" y="2445493"/>
                </a:lnTo>
                <a:lnTo>
                  <a:pt x="31227" y="2442651"/>
                </a:lnTo>
                <a:cubicBezTo>
                  <a:pt x="31869" y="2433883"/>
                  <a:pt x="34240" y="2425097"/>
                  <a:pt x="38498" y="2416779"/>
                </a:cubicBezTo>
                <a:lnTo>
                  <a:pt x="1206211" y="136072"/>
                </a:lnTo>
                <a:cubicBezTo>
                  <a:pt x="1210470" y="127755"/>
                  <a:pt x="1216212" y="120694"/>
                  <a:pt x="1222951" y="115048"/>
                </a:cubicBezTo>
                <a:lnTo>
                  <a:pt x="1228889" y="111770"/>
                </a:lnTo>
                <a:lnTo>
                  <a:pt x="1251698" y="74176"/>
                </a:lnTo>
                <a:cubicBezTo>
                  <a:pt x="1289084" y="28876"/>
                  <a:pt x="1345662" y="1"/>
                  <a:pt x="1408985" y="1"/>
                </a:cubicBezTo>
                <a:lnTo>
                  <a:pt x="1425049" y="1621"/>
                </a:lnTo>
                <a:lnTo>
                  <a:pt x="1454917" y="1621"/>
                </a:lnTo>
                <a:close/>
              </a:path>
            </a:pathLst>
          </a:custGeom>
          <a:solidFill>
            <a:srgbClr val="F4C95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50656BD-2EE1-4DAA-B22C-E73A15F3B3EC}"/>
              </a:ext>
            </a:extLst>
          </p:cNvPr>
          <p:cNvGrpSpPr>
            <a:grpSpLocks noChangeAspect="1"/>
          </p:cNvGrpSpPr>
          <p:nvPr/>
        </p:nvGrpSpPr>
        <p:grpSpPr>
          <a:xfrm>
            <a:off x="5887291" y="2838935"/>
            <a:ext cx="731520" cy="734117"/>
            <a:chOff x="4791248" y="3729158"/>
            <a:chExt cx="548640" cy="550587"/>
          </a:xfrm>
          <a:solidFill>
            <a:srgbClr val="F4C956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599D57F-95E9-44EE-BAE1-425346784877}"/>
                </a:ext>
              </a:extLst>
            </p:cNvPr>
            <p:cNvSpPr>
              <a:spLocks noChangeAspect="1"/>
            </p:cNvSpPr>
            <p:nvPr/>
          </p:nvSpPr>
          <p:spPr>
            <a:xfrm rot="19885711">
              <a:off x="4791248" y="3729158"/>
              <a:ext cx="548640" cy="322023"/>
            </a:xfrm>
            <a:custGeom>
              <a:avLst/>
              <a:gdLst>
                <a:gd name="connsiteX0" fmla="*/ 371736 w 6774883"/>
                <a:gd name="connsiteY0" fmla="*/ 35147 h 3976528"/>
                <a:gd name="connsiteX1" fmla="*/ 433212 w 6774883"/>
                <a:gd name="connsiteY1" fmla="*/ 97074 h 3976528"/>
                <a:gd name="connsiteX2" fmla="*/ 666079 w 6774883"/>
                <a:gd name="connsiteY2" fmla="*/ 463609 h 3976528"/>
                <a:gd name="connsiteX3" fmla="*/ 672692 w 6774883"/>
                <a:gd name="connsiteY3" fmla="*/ 481063 h 3976528"/>
                <a:gd name="connsiteX4" fmla="*/ 2497396 w 6774883"/>
                <a:gd name="connsiteY4" fmla="*/ 3345119 h 3976528"/>
                <a:gd name="connsiteX5" fmla="*/ 2522116 w 6774883"/>
                <a:gd name="connsiteY5" fmla="*/ 3370227 h 3976528"/>
                <a:gd name="connsiteX6" fmla="*/ 2525600 w 6774883"/>
                <a:gd name="connsiteY6" fmla="*/ 3371575 h 3976528"/>
                <a:gd name="connsiteX7" fmla="*/ 2541536 w 6774883"/>
                <a:gd name="connsiteY7" fmla="*/ 3405164 h 3976528"/>
                <a:gd name="connsiteX8" fmla="*/ 2621565 w 6774883"/>
                <a:gd name="connsiteY8" fmla="*/ 3474402 h 3976528"/>
                <a:gd name="connsiteX9" fmla="*/ 2723148 w 6774883"/>
                <a:gd name="connsiteY9" fmla="*/ 3504065 h 3976528"/>
                <a:gd name="connsiteX10" fmla="*/ 2739560 w 6774883"/>
                <a:gd name="connsiteY10" fmla="*/ 3501912 h 3976528"/>
                <a:gd name="connsiteX11" fmla="*/ 2747605 w 6774883"/>
                <a:gd name="connsiteY11" fmla="*/ 3507779 h 3976528"/>
                <a:gd name="connsiteX12" fmla="*/ 2782091 w 6774883"/>
                <a:gd name="connsiteY12" fmla="*/ 3514993 h 3976528"/>
                <a:gd name="connsiteX13" fmla="*/ 4910211 w 6774883"/>
                <a:gd name="connsiteY13" fmla="*/ 3506137 h 3976528"/>
                <a:gd name="connsiteX14" fmla="*/ 4914887 w 6774883"/>
                <a:gd name="connsiteY14" fmla="*/ 3508196 h 3976528"/>
                <a:gd name="connsiteX15" fmla="*/ 6230169 w 6774883"/>
                <a:gd name="connsiteY15" fmla="*/ 3503945 h 3976528"/>
                <a:gd name="connsiteX16" fmla="*/ 6242597 w 6774883"/>
                <a:gd name="connsiteY16" fmla="*/ 3498664 h 3976528"/>
                <a:gd name="connsiteX17" fmla="*/ 6555892 w 6774883"/>
                <a:gd name="connsiteY17" fmla="*/ 3498664 h 3976528"/>
                <a:gd name="connsiteX18" fmla="*/ 6774883 w 6774883"/>
                <a:gd name="connsiteY18" fmla="*/ 3736407 h 3976528"/>
                <a:gd name="connsiteX19" fmla="*/ 6555892 w 6774883"/>
                <a:gd name="connsiteY19" fmla="*/ 3974152 h 3976528"/>
                <a:gd name="connsiteX20" fmla="*/ 5632664 w 6774883"/>
                <a:gd name="connsiteY20" fmla="*/ 3974152 h 3976528"/>
                <a:gd name="connsiteX21" fmla="*/ 5628013 w 6774883"/>
                <a:gd name="connsiteY21" fmla="*/ 3973642 h 3976528"/>
                <a:gd name="connsiteX22" fmla="*/ 3418377 w 6774883"/>
                <a:gd name="connsiteY22" fmla="*/ 3973642 h 3976528"/>
                <a:gd name="connsiteX23" fmla="*/ 3392014 w 6774883"/>
                <a:gd name="connsiteY23" fmla="*/ 3976528 h 3976528"/>
                <a:gd name="connsiteX24" fmla="*/ 2468786 w 6774883"/>
                <a:gd name="connsiteY24" fmla="*/ 3976528 h 3976528"/>
                <a:gd name="connsiteX25" fmla="*/ 2287198 w 6774883"/>
                <a:gd name="connsiteY25" fmla="*/ 3871712 h 3976528"/>
                <a:gd name="connsiteX26" fmla="*/ 2279545 w 6774883"/>
                <a:gd name="connsiteY26" fmla="*/ 3856404 h 3976528"/>
                <a:gd name="connsiteX27" fmla="*/ 2253317 w 6774883"/>
                <a:gd name="connsiteY27" fmla="*/ 3835205 h 3976528"/>
                <a:gd name="connsiteX28" fmla="*/ 2225575 w 6774883"/>
                <a:gd name="connsiteY28" fmla="*/ 3800546 h 3976528"/>
                <a:gd name="connsiteX29" fmla="*/ 1730497 w 6774883"/>
                <a:gd name="connsiteY29" fmla="*/ 3021285 h 3976528"/>
                <a:gd name="connsiteX30" fmla="*/ 1728434 w 6774883"/>
                <a:gd name="connsiteY30" fmla="*/ 3017086 h 3976528"/>
                <a:gd name="connsiteX31" fmla="*/ 543523 w 6774883"/>
                <a:gd name="connsiteY31" fmla="*/ 1152018 h 3976528"/>
                <a:gd name="connsiteX32" fmla="*/ 526950 w 6774883"/>
                <a:gd name="connsiteY32" fmla="*/ 1131314 h 3976528"/>
                <a:gd name="connsiteX33" fmla="*/ 31871 w 6774883"/>
                <a:gd name="connsiteY33" fmla="*/ 352053 h 3976528"/>
                <a:gd name="connsiteX34" fmla="*/ 115109 w 6774883"/>
                <a:gd name="connsiteY34" fmla="*/ 39721 h 3976528"/>
                <a:gd name="connsiteX35" fmla="*/ 371736 w 6774883"/>
                <a:gd name="connsiteY35" fmla="*/ 35147 h 397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774883" h="3976528">
                  <a:moveTo>
                    <a:pt x="371736" y="35147"/>
                  </a:moveTo>
                  <a:cubicBezTo>
                    <a:pt x="395939" y="50810"/>
                    <a:pt x="417000" y="71555"/>
                    <a:pt x="433212" y="97074"/>
                  </a:cubicBezTo>
                  <a:lnTo>
                    <a:pt x="666079" y="463609"/>
                  </a:lnTo>
                  <a:lnTo>
                    <a:pt x="672692" y="481063"/>
                  </a:lnTo>
                  <a:lnTo>
                    <a:pt x="2497396" y="3345119"/>
                  </a:lnTo>
                  <a:cubicBezTo>
                    <a:pt x="2504050" y="3355565"/>
                    <a:pt x="2512513" y="3363970"/>
                    <a:pt x="2522116" y="3370227"/>
                  </a:cubicBezTo>
                  <a:lnTo>
                    <a:pt x="2525600" y="3371575"/>
                  </a:lnTo>
                  <a:lnTo>
                    <a:pt x="2541536" y="3405164"/>
                  </a:lnTo>
                  <a:cubicBezTo>
                    <a:pt x="2562507" y="3433106"/>
                    <a:pt x="2589356" y="3456862"/>
                    <a:pt x="2621565" y="3474402"/>
                  </a:cubicBezTo>
                  <a:cubicBezTo>
                    <a:pt x="2653776" y="3491943"/>
                    <a:pt x="2688298" y="3501608"/>
                    <a:pt x="2723148" y="3504065"/>
                  </a:cubicBezTo>
                  <a:lnTo>
                    <a:pt x="2739560" y="3501912"/>
                  </a:lnTo>
                  <a:lnTo>
                    <a:pt x="2747605" y="3507779"/>
                  </a:lnTo>
                  <a:cubicBezTo>
                    <a:pt x="2758061" y="3512474"/>
                    <a:pt x="2769707" y="3515045"/>
                    <a:pt x="2782091" y="3514993"/>
                  </a:cubicBezTo>
                  <a:lnTo>
                    <a:pt x="4910211" y="3506137"/>
                  </a:lnTo>
                  <a:lnTo>
                    <a:pt x="4914887" y="3508196"/>
                  </a:lnTo>
                  <a:lnTo>
                    <a:pt x="6230169" y="3503945"/>
                  </a:lnTo>
                  <a:lnTo>
                    <a:pt x="6242597" y="3498664"/>
                  </a:lnTo>
                  <a:lnTo>
                    <a:pt x="6555892" y="3498664"/>
                  </a:lnTo>
                  <a:cubicBezTo>
                    <a:pt x="6676826" y="3498664"/>
                    <a:pt x="6774883" y="3605098"/>
                    <a:pt x="6774883" y="3736407"/>
                  </a:cubicBezTo>
                  <a:cubicBezTo>
                    <a:pt x="6774883" y="3867717"/>
                    <a:pt x="6676825" y="3974152"/>
                    <a:pt x="6555892" y="3974152"/>
                  </a:cubicBezTo>
                  <a:lnTo>
                    <a:pt x="5632664" y="3974152"/>
                  </a:lnTo>
                  <a:lnTo>
                    <a:pt x="5628013" y="3973642"/>
                  </a:lnTo>
                  <a:lnTo>
                    <a:pt x="3418377" y="3973642"/>
                  </a:lnTo>
                  <a:lnTo>
                    <a:pt x="3392014" y="3976528"/>
                  </a:lnTo>
                  <a:lnTo>
                    <a:pt x="2468786" y="3976528"/>
                  </a:lnTo>
                  <a:cubicBezTo>
                    <a:pt x="2393203" y="3976528"/>
                    <a:pt x="2326555" y="3934952"/>
                    <a:pt x="2287198" y="3871712"/>
                  </a:cubicBezTo>
                  <a:lnTo>
                    <a:pt x="2279545" y="3856404"/>
                  </a:lnTo>
                  <a:lnTo>
                    <a:pt x="2253317" y="3835205"/>
                  </a:lnTo>
                  <a:cubicBezTo>
                    <a:pt x="2243000" y="3824871"/>
                    <a:pt x="2233682" y="3813305"/>
                    <a:pt x="2225575" y="3800546"/>
                  </a:cubicBezTo>
                  <a:lnTo>
                    <a:pt x="1730497" y="3021285"/>
                  </a:lnTo>
                  <a:lnTo>
                    <a:pt x="1728434" y="3017086"/>
                  </a:lnTo>
                  <a:lnTo>
                    <a:pt x="543523" y="1152018"/>
                  </a:lnTo>
                  <a:lnTo>
                    <a:pt x="526950" y="1131314"/>
                  </a:lnTo>
                  <a:lnTo>
                    <a:pt x="31871" y="352053"/>
                  </a:lnTo>
                  <a:cubicBezTo>
                    <a:pt x="-32978" y="249978"/>
                    <a:pt x="4276" y="110136"/>
                    <a:pt x="115109" y="39721"/>
                  </a:cubicBezTo>
                  <a:cubicBezTo>
                    <a:pt x="198233" y="-13089"/>
                    <a:pt x="299127" y="-11840"/>
                    <a:pt x="371736" y="35147"/>
                  </a:cubicBezTo>
                  <a:close/>
                </a:path>
              </a:pathLst>
            </a:custGeom>
            <a:solidFill>
              <a:srgbClr val="F4C95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D849A61-43E0-4245-BD70-0DABED6C51AB}"/>
                </a:ext>
              </a:extLst>
            </p:cNvPr>
            <p:cNvSpPr>
              <a:spLocks noChangeAspect="1"/>
            </p:cNvSpPr>
            <p:nvPr/>
          </p:nvSpPr>
          <p:spPr>
            <a:xfrm rot="19885711">
              <a:off x="4791248" y="3842030"/>
              <a:ext cx="548640" cy="322023"/>
            </a:xfrm>
            <a:custGeom>
              <a:avLst/>
              <a:gdLst>
                <a:gd name="connsiteX0" fmla="*/ 371736 w 6774883"/>
                <a:gd name="connsiteY0" fmla="*/ 35147 h 3976528"/>
                <a:gd name="connsiteX1" fmla="*/ 433212 w 6774883"/>
                <a:gd name="connsiteY1" fmla="*/ 97074 h 3976528"/>
                <a:gd name="connsiteX2" fmla="*/ 666079 w 6774883"/>
                <a:gd name="connsiteY2" fmla="*/ 463609 h 3976528"/>
                <a:gd name="connsiteX3" fmla="*/ 672692 w 6774883"/>
                <a:gd name="connsiteY3" fmla="*/ 481063 h 3976528"/>
                <a:gd name="connsiteX4" fmla="*/ 2497396 w 6774883"/>
                <a:gd name="connsiteY4" fmla="*/ 3345119 h 3976528"/>
                <a:gd name="connsiteX5" fmla="*/ 2522116 w 6774883"/>
                <a:gd name="connsiteY5" fmla="*/ 3370227 h 3976528"/>
                <a:gd name="connsiteX6" fmla="*/ 2525600 w 6774883"/>
                <a:gd name="connsiteY6" fmla="*/ 3371575 h 3976528"/>
                <a:gd name="connsiteX7" fmla="*/ 2541536 w 6774883"/>
                <a:gd name="connsiteY7" fmla="*/ 3405164 h 3976528"/>
                <a:gd name="connsiteX8" fmla="*/ 2621565 w 6774883"/>
                <a:gd name="connsiteY8" fmla="*/ 3474402 h 3976528"/>
                <a:gd name="connsiteX9" fmla="*/ 2723148 w 6774883"/>
                <a:gd name="connsiteY9" fmla="*/ 3504065 h 3976528"/>
                <a:gd name="connsiteX10" fmla="*/ 2739560 w 6774883"/>
                <a:gd name="connsiteY10" fmla="*/ 3501912 h 3976528"/>
                <a:gd name="connsiteX11" fmla="*/ 2747605 w 6774883"/>
                <a:gd name="connsiteY11" fmla="*/ 3507779 h 3976528"/>
                <a:gd name="connsiteX12" fmla="*/ 2782091 w 6774883"/>
                <a:gd name="connsiteY12" fmla="*/ 3514993 h 3976528"/>
                <a:gd name="connsiteX13" fmla="*/ 4910211 w 6774883"/>
                <a:gd name="connsiteY13" fmla="*/ 3506137 h 3976528"/>
                <a:gd name="connsiteX14" fmla="*/ 4914887 w 6774883"/>
                <a:gd name="connsiteY14" fmla="*/ 3508196 h 3976528"/>
                <a:gd name="connsiteX15" fmla="*/ 6230169 w 6774883"/>
                <a:gd name="connsiteY15" fmla="*/ 3503945 h 3976528"/>
                <a:gd name="connsiteX16" fmla="*/ 6242597 w 6774883"/>
                <a:gd name="connsiteY16" fmla="*/ 3498664 h 3976528"/>
                <a:gd name="connsiteX17" fmla="*/ 6555892 w 6774883"/>
                <a:gd name="connsiteY17" fmla="*/ 3498664 h 3976528"/>
                <a:gd name="connsiteX18" fmla="*/ 6774883 w 6774883"/>
                <a:gd name="connsiteY18" fmla="*/ 3736407 h 3976528"/>
                <a:gd name="connsiteX19" fmla="*/ 6555892 w 6774883"/>
                <a:gd name="connsiteY19" fmla="*/ 3974152 h 3976528"/>
                <a:gd name="connsiteX20" fmla="*/ 5632664 w 6774883"/>
                <a:gd name="connsiteY20" fmla="*/ 3974152 h 3976528"/>
                <a:gd name="connsiteX21" fmla="*/ 5628013 w 6774883"/>
                <a:gd name="connsiteY21" fmla="*/ 3973642 h 3976528"/>
                <a:gd name="connsiteX22" fmla="*/ 3418377 w 6774883"/>
                <a:gd name="connsiteY22" fmla="*/ 3973642 h 3976528"/>
                <a:gd name="connsiteX23" fmla="*/ 3392014 w 6774883"/>
                <a:gd name="connsiteY23" fmla="*/ 3976528 h 3976528"/>
                <a:gd name="connsiteX24" fmla="*/ 2468786 w 6774883"/>
                <a:gd name="connsiteY24" fmla="*/ 3976528 h 3976528"/>
                <a:gd name="connsiteX25" fmla="*/ 2287198 w 6774883"/>
                <a:gd name="connsiteY25" fmla="*/ 3871712 h 3976528"/>
                <a:gd name="connsiteX26" fmla="*/ 2279545 w 6774883"/>
                <a:gd name="connsiteY26" fmla="*/ 3856404 h 3976528"/>
                <a:gd name="connsiteX27" fmla="*/ 2253317 w 6774883"/>
                <a:gd name="connsiteY27" fmla="*/ 3835205 h 3976528"/>
                <a:gd name="connsiteX28" fmla="*/ 2225575 w 6774883"/>
                <a:gd name="connsiteY28" fmla="*/ 3800546 h 3976528"/>
                <a:gd name="connsiteX29" fmla="*/ 1730497 w 6774883"/>
                <a:gd name="connsiteY29" fmla="*/ 3021285 h 3976528"/>
                <a:gd name="connsiteX30" fmla="*/ 1728434 w 6774883"/>
                <a:gd name="connsiteY30" fmla="*/ 3017086 h 3976528"/>
                <a:gd name="connsiteX31" fmla="*/ 543523 w 6774883"/>
                <a:gd name="connsiteY31" fmla="*/ 1152018 h 3976528"/>
                <a:gd name="connsiteX32" fmla="*/ 526950 w 6774883"/>
                <a:gd name="connsiteY32" fmla="*/ 1131314 h 3976528"/>
                <a:gd name="connsiteX33" fmla="*/ 31871 w 6774883"/>
                <a:gd name="connsiteY33" fmla="*/ 352053 h 3976528"/>
                <a:gd name="connsiteX34" fmla="*/ 115109 w 6774883"/>
                <a:gd name="connsiteY34" fmla="*/ 39721 h 3976528"/>
                <a:gd name="connsiteX35" fmla="*/ 371736 w 6774883"/>
                <a:gd name="connsiteY35" fmla="*/ 35147 h 397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774883" h="3976528">
                  <a:moveTo>
                    <a:pt x="371736" y="35147"/>
                  </a:moveTo>
                  <a:cubicBezTo>
                    <a:pt x="395939" y="50810"/>
                    <a:pt x="417000" y="71555"/>
                    <a:pt x="433212" y="97074"/>
                  </a:cubicBezTo>
                  <a:lnTo>
                    <a:pt x="666079" y="463609"/>
                  </a:lnTo>
                  <a:lnTo>
                    <a:pt x="672692" y="481063"/>
                  </a:lnTo>
                  <a:lnTo>
                    <a:pt x="2497396" y="3345119"/>
                  </a:lnTo>
                  <a:cubicBezTo>
                    <a:pt x="2504050" y="3355565"/>
                    <a:pt x="2512513" y="3363970"/>
                    <a:pt x="2522116" y="3370227"/>
                  </a:cubicBezTo>
                  <a:lnTo>
                    <a:pt x="2525600" y="3371575"/>
                  </a:lnTo>
                  <a:lnTo>
                    <a:pt x="2541536" y="3405164"/>
                  </a:lnTo>
                  <a:cubicBezTo>
                    <a:pt x="2562507" y="3433106"/>
                    <a:pt x="2589356" y="3456862"/>
                    <a:pt x="2621565" y="3474402"/>
                  </a:cubicBezTo>
                  <a:cubicBezTo>
                    <a:pt x="2653776" y="3491943"/>
                    <a:pt x="2688298" y="3501608"/>
                    <a:pt x="2723148" y="3504065"/>
                  </a:cubicBezTo>
                  <a:lnTo>
                    <a:pt x="2739560" y="3501912"/>
                  </a:lnTo>
                  <a:lnTo>
                    <a:pt x="2747605" y="3507779"/>
                  </a:lnTo>
                  <a:cubicBezTo>
                    <a:pt x="2758061" y="3512474"/>
                    <a:pt x="2769707" y="3515045"/>
                    <a:pt x="2782091" y="3514993"/>
                  </a:cubicBezTo>
                  <a:lnTo>
                    <a:pt x="4910211" y="3506137"/>
                  </a:lnTo>
                  <a:lnTo>
                    <a:pt x="4914887" y="3508196"/>
                  </a:lnTo>
                  <a:lnTo>
                    <a:pt x="6230169" y="3503945"/>
                  </a:lnTo>
                  <a:lnTo>
                    <a:pt x="6242597" y="3498664"/>
                  </a:lnTo>
                  <a:lnTo>
                    <a:pt x="6555892" y="3498664"/>
                  </a:lnTo>
                  <a:cubicBezTo>
                    <a:pt x="6676826" y="3498664"/>
                    <a:pt x="6774883" y="3605098"/>
                    <a:pt x="6774883" y="3736407"/>
                  </a:cubicBezTo>
                  <a:cubicBezTo>
                    <a:pt x="6774883" y="3867717"/>
                    <a:pt x="6676825" y="3974152"/>
                    <a:pt x="6555892" y="3974152"/>
                  </a:cubicBezTo>
                  <a:lnTo>
                    <a:pt x="5632664" y="3974152"/>
                  </a:lnTo>
                  <a:lnTo>
                    <a:pt x="5628013" y="3973642"/>
                  </a:lnTo>
                  <a:lnTo>
                    <a:pt x="3418377" y="3973642"/>
                  </a:lnTo>
                  <a:lnTo>
                    <a:pt x="3392014" y="3976528"/>
                  </a:lnTo>
                  <a:lnTo>
                    <a:pt x="2468786" y="3976528"/>
                  </a:lnTo>
                  <a:cubicBezTo>
                    <a:pt x="2393203" y="3976528"/>
                    <a:pt x="2326555" y="3934952"/>
                    <a:pt x="2287198" y="3871712"/>
                  </a:cubicBezTo>
                  <a:lnTo>
                    <a:pt x="2279545" y="3856404"/>
                  </a:lnTo>
                  <a:lnTo>
                    <a:pt x="2253317" y="3835205"/>
                  </a:lnTo>
                  <a:cubicBezTo>
                    <a:pt x="2243000" y="3824871"/>
                    <a:pt x="2233682" y="3813305"/>
                    <a:pt x="2225575" y="3800546"/>
                  </a:cubicBezTo>
                  <a:lnTo>
                    <a:pt x="1730497" y="3021285"/>
                  </a:lnTo>
                  <a:lnTo>
                    <a:pt x="1728434" y="3017086"/>
                  </a:lnTo>
                  <a:lnTo>
                    <a:pt x="543523" y="1152018"/>
                  </a:lnTo>
                  <a:lnTo>
                    <a:pt x="526950" y="1131314"/>
                  </a:lnTo>
                  <a:lnTo>
                    <a:pt x="31871" y="352053"/>
                  </a:lnTo>
                  <a:cubicBezTo>
                    <a:pt x="-32978" y="249978"/>
                    <a:pt x="4276" y="110136"/>
                    <a:pt x="115109" y="39721"/>
                  </a:cubicBezTo>
                  <a:cubicBezTo>
                    <a:pt x="198233" y="-13089"/>
                    <a:pt x="299127" y="-11840"/>
                    <a:pt x="371736" y="351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44167C5-1B2B-41D7-8F84-579F7A556E97}"/>
                </a:ext>
              </a:extLst>
            </p:cNvPr>
            <p:cNvSpPr>
              <a:spLocks noChangeAspect="1"/>
            </p:cNvSpPr>
            <p:nvPr/>
          </p:nvSpPr>
          <p:spPr>
            <a:xfrm rot="19885711">
              <a:off x="4791248" y="3957722"/>
              <a:ext cx="548640" cy="322023"/>
            </a:xfrm>
            <a:custGeom>
              <a:avLst/>
              <a:gdLst>
                <a:gd name="connsiteX0" fmla="*/ 371736 w 6774883"/>
                <a:gd name="connsiteY0" fmla="*/ 35147 h 3976528"/>
                <a:gd name="connsiteX1" fmla="*/ 433212 w 6774883"/>
                <a:gd name="connsiteY1" fmla="*/ 97074 h 3976528"/>
                <a:gd name="connsiteX2" fmla="*/ 666079 w 6774883"/>
                <a:gd name="connsiteY2" fmla="*/ 463609 h 3976528"/>
                <a:gd name="connsiteX3" fmla="*/ 672692 w 6774883"/>
                <a:gd name="connsiteY3" fmla="*/ 481063 h 3976528"/>
                <a:gd name="connsiteX4" fmla="*/ 2497396 w 6774883"/>
                <a:gd name="connsiteY4" fmla="*/ 3345119 h 3976528"/>
                <a:gd name="connsiteX5" fmla="*/ 2522116 w 6774883"/>
                <a:gd name="connsiteY5" fmla="*/ 3370227 h 3976528"/>
                <a:gd name="connsiteX6" fmla="*/ 2525600 w 6774883"/>
                <a:gd name="connsiteY6" fmla="*/ 3371575 h 3976528"/>
                <a:gd name="connsiteX7" fmla="*/ 2541536 w 6774883"/>
                <a:gd name="connsiteY7" fmla="*/ 3405164 h 3976528"/>
                <a:gd name="connsiteX8" fmla="*/ 2621565 w 6774883"/>
                <a:gd name="connsiteY8" fmla="*/ 3474402 h 3976528"/>
                <a:gd name="connsiteX9" fmla="*/ 2723148 w 6774883"/>
                <a:gd name="connsiteY9" fmla="*/ 3504065 h 3976528"/>
                <a:gd name="connsiteX10" fmla="*/ 2739560 w 6774883"/>
                <a:gd name="connsiteY10" fmla="*/ 3501912 h 3976528"/>
                <a:gd name="connsiteX11" fmla="*/ 2747605 w 6774883"/>
                <a:gd name="connsiteY11" fmla="*/ 3507779 h 3976528"/>
                <a:gd name="connsiteX12" fmla="*/ 2782091 w 6774883"/>
                <a:gd name="connsiteY12" fmla="*/ 3514993 h 3976528"/>
                <a:gd name="connsiteX13" fmla="*/ 4910211 w 6774883"/>
                <a:gd name="connsiteY13" fmla="*/ 3506137 h 3976528"/>
                <a:gd name="connsiteX14" fmla="*/ 4914887 w 6774883"/>
                <a:gd name="connsiteY14" fmla="*/ 3508196 h 3976528"/>
                <a:gd name="connsiteX15" fmla="*/ 6230169 w 6774883"/>
                <a:gd name="connsiteY15" fmla="*/ 3503945 h 3976528"/>
                <a:gd name="connsiteX16" fmla="*/ 6242597 w 6774883"/>
                <a:gd name="connsiteY16" fmla="*/ 3498664 h 3976528"/>
                <a:gd name="connsiteX17" fmla="*/ 6555892 w 6774883"/>
                <a:gd name="connsiteY17" fmla="*/ 3498664 h 3976528"/>
                <a:gd name="connsiteX18" fmla="*/ 6774883 w 6774883"/>
                <a:gd name="connsiteY18" fmla="*/ 3736407 h 3976528"/>
                <a:gd name="connsiteX19" fmla="*/ 6555892 w 6774883"/>
                <a:gd name="connsiteY19" fmla="*/ 3974152 h 3976528"/>
                <a:gd name="connsiteX20" fmla="*/ 5632664 w 6774883"/>
                <a:gd name="connsiteY20" fmla="*/ 3974152 h 3976528"/>
                <a:gd name="connsiteX21" fmla="*/ 5628013 w 6774883"/>
                <a:gd name="connsiteY21" fmla="*/ 3973642 h 3976528"/>
                <a:gd name="connsiteX22" fmla="*/ 3418377 w 6774883"/>
                <a:gd name="connsiteY22" fmla="*/ 3973642 h 3976528"/>
                <a:gd name="connsiteX23" fmla="*/ 3392014 w 6774883"/>
                <a:gd name="connsiteY23" fmla="*/ 3976528 h 3976528"/>
                <a:gd name="connsiteX24" fmla="*/ 2468786 w 6774883"/>
                <a:gd name="connsiteY24" fmla="*/ 3976528 h 3976528"/>
                <a:gd name="connsiteX25" fmla="*/ 2287198 w 6774883"/>
                <a:gd name="connsiteY25" fmla="*/ 3871712 h 3976528"/>
                <a:gd name="connsiteX26" fmla="*/ 2279545 w 6774883"/>
                <a:gd name="connsiteY26" fmla="*/ 3856404 h 3976528"/>
                <a:gd name="connsiteX27" fmla="*/ 2253317 w 6774883"/>
                <a:gd name="connsiteY27" fmla="*/ 3835205 h 3976528"/>
                <a:gd name="connsiteX28" fmla="*/ 2225575 w 6774883"/>
                <a:gd name="connsiteY28" fmla="*/ 3800546 h 3976528"/>
                <a:gd name="connsiteX29" fmla="*/ 1730497 w 6774883"/>
                <a:gd name="connsiteY29" fmla="*/ 3021285 h 3976528"/>
                <a:gd name="connsiteX30" fmla="*/ 1728434 w 6774883"/>
                <a:gd name="connsiteY30" fmla="*/ 3017086 h 3976528"/>
                <a:gd name="connsiteX31" fmla="*/ 543523 w 6774883"/>
                <a:gd name="connsiteY31" fmla="*/ 1152018 h 3976528"/>
                <a:gd name="connsiteX32" fmla="*/ 526950 w 6774883"/>
                <a:gd name="connsiteY32" fmla="*/ 1131314 h 3976528"/>
                <a:gd name="connsiteX33" fmla="*/ 31871 w 6774883"/>
                <a:gd name="connsiteY33" fmla="*/ 352053 h 3976528"/>
                <a:gd name="connsiteX34" fmla="*/ 115109 w 6774883"/>
                <a:gd name="connsiteY34" fmla="*/ 39721 h 3976528"/>
                <a:gd name="connsiteX35" fmla="*/ 371736 w 6774883"/>
                <a:gd name="connsiteY35" fmla="*/ 35147 h 397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774883" h="3976528">
                  <a:moveTo>
                    <a:pt x="371736" y="35147"/>
                  </a:moveTo>
                  <a:cubicBezTo>
                    <a:pt x="395939" y="50810"/>
                    <a:pt x="417000" y="71555"/>
                    <a:pt x="433212" y="97074"/>
                  </a:cubicBezTo>
                  <a:lnTo>
                    <a:pt x="666079" y="463609"/>
                  </a:lnTo>
                  <a:lnTo>
                    <a:pt x="672692" y="481063"/>
                  </a:lnTo>
                  <a:lnTo>
                    <a:pt x="2497396" y="3345119"/>
                  </a:lnTo>
                  <a:cubicBezTo>
                    <a:pt x="2504050" y="3355565"/>
                    <a:pt x="2512513" y="3363970"/>
                    <a:pt x="2522116" y="3370227"/>
                  </a:cubicBezTo>
                  <a:lnTo>
                    <a:pt x="2525600" y="3371575"/>
                  </a:lnTo>
                  <a:lnTo>
                    <a:pt x="2541536" y="3405164"/>
                  </a:lnTo>
                  <a:cubicBezTo>
                    <a:pt x="2562507" y="3433106"/>
                    <a:pt x="2589356" y="3456862"/>
                    <a:pt x="2621565" y="3474402"/>
                  </a:cubicBezTo>
                  <a:cubicBezTo>
                    <a:pt x="2653776" y="3491943"/>
                    <a:pt x="2688298" y="3501608"/>
                    <a:pt x="2723148" y="3504065"/>
                  </a:cubicBezTo>
                  <a:lnTo>
                    <a:pt x="2739560" y="3501912"/>
                  </a:lnTo>
                  <a:lnTo>
                    <a:pt x="2747605" y="3507779"/>
                  </a:lnTo>
                  <a:cubicBezTo>
                    <a:pt x="2758061" y="3512474"/>
                    <a:pt x="2769707" y="3515045"/>
                    <a:pt x="2782091" y="3514993"/>
                  </a:cubicBezTo>
                  <a:lnTo>
                    <a:pt x="4910211" y="3506137"/>
                  </a:lnTo>
                  <a:lnTo>
                    <a:pt x="4914887" y="3508196"/>
                  </a:lnTo>
                  <a:lnTo>
                    <a:pt x="6230169" y="3503945"/>
                  </a:lnTo>
                  <a:lnTo>
                    <a:pt x="6242597" y="3498664"/>
                  </a:lnTo>
                  <a:lnTo>
                    <a:pt x="6555892" y="3498664"/>
                  </a:lnTo>
                  <a:cubicBezTo>
                    <a:pt x="6676826" y="3498664"/>
                    <a:pt x="6774883" y="3605098"/>
                    <a:pt x="6774883" y="3736407"/>
                  </a:cubicBezTo>
                  <a:cubicBezTo>
                    <a:pt x="6774883" y="3867717"/>
                    <a:pt x="6676825" y="3974152"/>
                    <a:pt x="6555892" y="3974152"/>
                  </a:cubicBezTo>
                  <a:lnTo>
                    <a:pt x="5632664" y="3974152"/>
                  </a:lnTo>
                  <a:lnTo>
                    <a:pt x="5628013" y="3973642"/>
                  </a:lnTo>
                  <a:lnTo>
                    <a:pt x="3418377" y="3973642"/>
                  </a:lnTo>
                  <a:lnTo>
                    <a:pt x="3392014" y="3976528"/>
                  </a:lnTo>
                  <a:lnTo>
                    <a:pt x="2468786" y="3976528"/>
                  </a:lnTo>
                  <a:cubicBezTo>
                    <a:pt x="2393203" y="3976528"/>
                    <a:pt x="2326555" y="3934952"/>
                    <a:pt x="2287198" y="3871712"/>
                  </a:cubicBezTo>
                  <a:lnTo>
                    <a:pt x="2279545" y="3856404"/>
                  </a:lnTo>
                  <a:lnTo>
                    <a:pt x="2253317" y="3835205"/>
                  </a:lnTo>
                  <a:cubicBezTo>
                    <a:pt x="2243000" y="3824871"/>
                    <a:pt x="2233682" y="3813305"/>
                    <a:pt x="2225575" y="3800546"/>
                  </a:cubicBezTo>
                  <a:lnTo>
                    <a:pt x="1730497" y="3021285"/>
                  </a:lnTo>
                  <a:lnTo>
                    <a:pt x="1728434" y="3017086"/>
                  </a:lnTo>
                  <a:lnTo>
                    <a:pt x="543523" y="1152018"/>
                  </a:lnTo>
                  <a:lnTo>
                    <a:pt x="526950" y="1131314"/>
                  </a:lnTo>
                  <a:lnTo>
                    <a:pt x="31871" y="352053"/>
                  </a:lnTo>
                  <a:cubicBezTo>
                    <a:pt x="-32978" y="249978"/>
                    <a:pt x="4276" y="110136"/>
                    <a:pt x="115109" y="39721"/>
                  </a:cubicBezTo>
                  <a:cubicBezTo>
                    <a:pt x="198233" y="-13089"/>
                    <a:pt x="299127" y="-11840"/>
                    <a:pt x="371736" y="35147"/>
                  </a:cubicBezTo>
                  <a:close/>
                </a:path>
              </a:pathLst>
            </a:custGeom>
            <a:solidFill>
              <a:srgbClr val="F4C95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 Box 10">
            <a:extLst>
              <a:ext uri="{FF2B5EF4-FFF2-40B4-BE49-F238E27FC236}">
                <a16:creationId xmlns:a16="http://schemas.microsoft.com/office/drawing/2014/main" id="{3EDADF08-A93A-4D8C-8B89-5F9080A70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4159006"/>
            <a:ext cx="12192000" cy="923330"/>
          </a:xfrm>
          <a:prstGeom prst="rect">
            <a:avLst/>
          </a:prstGeom>
          <a:solidFill>
            <a:schemeClr val="bg2">
              <a:lumMod val="1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/>
            <a:r>
              <a:rPr lang="en-US" sz="2800" b="1" dirty="0">
                <a:solidFill>
                  <a:srgbClr val="F4C956"/>
                </a:solidFill>
                <a:latin typeface="Candara" panose="020E0502030303020204" pitchFamily="34" charset="0"/>
              </a:rPr>
              <a:t>3D sounds and interactive motion will give you a real life touch in virtual reality.</a:t>
            </a:r>
            <a:endParaRPr lang="en-US" sz="28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1" name="Text Box 10">
            <a:extLst>
              <a:ext uri="{FF2B5EF4-FFF2-40B4-BE49-F238E27FC236}">
                <a16:creationId xmlns:a16="http://schemas.microsoft.com/office/drawing/2014/main" id="{BA090177-1A91-44AB-830F-2C413297AE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5179" y="1442994"/>
            <a:ext cx="206156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rPr>
              <a:t>Real life touch in VR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17D86E-2E11-4717-9FCE-E4F9CD952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138" y="568697"/>
            <a:ext cx="874715" cy="87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76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84"/>
    </mc:Choice>
    <mc:Fallback>
      <p:transition spd="slow" advTm="83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00"/>
                            </p:stCondLst>
                            <p:childTnLst>
                              <p:par>
                                <p:cTn id="2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8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40" grpId="0" animBg="1"/>
      <p:bldP spid="4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C9C64A6-AAFD-4A96-8168-3333EE7CF48C}"/>
              </a:ext>
            </a:extLst>
          </p:cNvPr>
          <p:cNvSpPr/>
          <p:nvPr/>
        </p:nvSpPr>
        <p:spPr>
          <a:xfrm>
            <a:off x="7415914" y="1747867"/>
            <a:ext cx="759930" cy="515671"/>
          </a:xfrm>
          <a:custGeom>
            <a:avLst/>
            <a:gdLst>
              <a:gd name="connsiteX0" fmla="*/ 0 w 820883"/>
              <a:gd name="connsiteY0" fmla="*/ 0 h 924378"/>
              <a:gd name="connsiteX1" fmla="*/ 350045 w 820883"/>
              <a:gd name="connsiteY1" fmla="*/ 0 h 924378"/>
              <a:gd name="connsiteX2" fmla="*/ 540327 w 820883"/>
              <a:gd name="connsiteY2" fmla="*/ 0 h 924378"/>
              <a:gd name="connsiteX3" fmla="*/ 730612 w 820883"/>
              <a:gd name="connsiteY3" fmla="*/ 0 h 924378"/>
              <a:gd name="connsiteX4" fmla="*/ 820883 w 820883"/>
              <a:gd name="connsiteY4" fmla="*/ 77724 h 924378"/>
              <a:gd name="connsiteX5" fmla="*/ 820142 w 820883"/>
              <a:gd name="connsiteY5" fmla="*/ 80885 h 924378"/>
              <a:gd name="connsiteX6" fmla="*/ 622588 w 820883"/>
              <a:gd name="connsiteY6" fmla="*/ 401425 h 924378"/>
              <a:gd name="connsiteX7" fmla="*/ 618715 w 820883"/>
              <a:gd name="connsiteY7" fmla="*/ 412873 h 924378"/>
              <a:gd name="connsiteX8" fmla="*/ 618898 w 820883"/>
              <a:gd name="connsiteY8" fmla="*/ 414131 h 924378"/>
              <a:gd name="connsiteX9" fmla="*/ 610615 w 820883"/>
              <a:gd name="connsiteY9" fmla="*/ 424337 h 924378"/>
              <a:gd name="connsiteX10" fmla="*/ 602082 w 820883"/>
              <a:gd name="connsiteY10" fmla="*/ 459444 h 924378"/>
              <a:gd name="connsiteX11" fmla="*/ 610615 w 820883"/>
              <a:gd name="connsiteY11" fmla="*/ 494551 h 924378"/>
              <a:gd name="connsiteX12" fmla="*/ 614302 w 820883"/>
              <a:gd name="connsiteY12" fmla="*/ 499096 h 924378"/>
              <a:gd name="connsiteX13" fmla="*/ 613808 w 820883"/>
              <a:gd name="connsiteY13" fmla="*/ 502448 h 924378"/>
              <a:gd name="connsiteX14" fmla="*/ 617654 w 820883"/>
              <a:gd name="connsiteY14" fmla="*/ 513902 h 924378"/>
              <a:gd name="connsiteX15" fmla="*/ 820349 w 820883"/>
              <a:gd name="connsiteY15" fmla="*/ 844378 h 924378"/>
              <a:gd name="connsiteX16" fmla="*/ 820882 w 820883"/>
              <a:gd name="connsiteY16" fmla="*/ 846654 h 924378"/>
              <a:gd name="connsiteX17" fmla="*/ 730611 w 820883"/>
              <a:gd name="connsiteY17" fmla="*/ 924378 h 924378"/>
              <a:gd name="connsiteX18" fmla="*/ 540327 w 820883"/>
              <a:gd name="connsiteY18" fmla="*/ 924378 h 924378"/>
              <a:gd name="connsiteX19" fmla="*/ 350044 w 820883"/>
              <a:gd name="connsiteY19" fmla="*/ 924378 h 924378"/>
              <a:gd name="connsiteX20" fmla="*/ 0 w 820883"/>
              <a:gd name="connsiteY20" fmla="*/ 924378 h 92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20883" h="924378">
                <a:moveTo>
                  <a:pt x="0" y="0"/>
                </a:moveTo>
                <a:lnTo>
                  <a:pt x="350045" y="0"/>
                </a:lnTo>
                <a:lnTo>
                  <a:pt x="540327" y="0"/>
                </a:lnTo>
                <a:lnTo>
                  <a:pt x="730612" y="0"/>
                </a:lnTo>
                <a:cubicBezTo>
                  <a:pt x="780463" y="0"/>
                  <a:pt x="820883" y="34796"/>
                  <a:pt x="820883" y="77724"/>
                </a:cubicBezTo>
                <a:lnTo>
                  <a:pt x="820142" y="80885"/>
                </a:lnTo>
                <a:lnTo>
                  <a:pt x="622588" y="401425"/>
                </a:lnTo>
                <a:cubicBezTo>
                  <a:pt x="620320" y="405106"/>
                  <a:pt x="619057" y="408993"/>
                  <a:pt x="618715" y="412873"/>
                </a:cubicBezTo>
                <a:lnTo>
                  <a:pt x="618898" y="414131"/>
                </a:lnTo>
                <a:lnTo>
                  <a:pt x="610615" y="424337"/>
                </a:lnTo>
                <a:cubicBezTo>
                  <a:pt x="605120" y="435127"/>
                  <a:pt x="602082" y="446991"/>
                  <a:pt x="602082" y="459444"/>
                </a:cubicBezTo>
                <a:cubicBezTo>
                  <a:pt x="602082" y="471898"/>
                  <a:pt x="605120" y="483761"/>
                  <a:pt x="610615" y="494551"/>
                </a:cubicBezTo>
                <a:lnTo>
                  <a:pt x="614302" y="499096"/>
                </a:lnTo>
                <a:lnTo>
                  <a:pt x="613808" y="502448"/>
                </a:lnTo>
                <a:cubicBezTo>
                  <a:pt x="614140" y="506328"/>
                  <a:pt x="615394" y="510218"/>
                  <a:pt x="617654" y="513902"/>
                </a:cubicBezTo>
                <a:lnTo>
                  <a:pt x="820349" y="844378"/>
                </a:lnTo>
                <a:lnTo>
                  <a:pt x="820882" y="846654"/>
                </a:lnTo>
                <a:cubicBezTo>
                  <a:pt x="820882" y="889582"/>
                  <a:pt x="780462" y="924378"/>
                  <a:pt x="730611" y="924378"/>
                </a:cubicBezTo>
                <a:lnTo>
                  <a:pt x="540327" y="924378"/>
                </a:lnTo>
                <a:lnTo>
                  <a:pt x="350044" y="924378"/>
                </a:lnTo>
                <a:lnTo>
                  <a:pt x="0" y="924378"/>
                </a:lnTo>
                <a:close/>
              </a:path>
            </a:pathLst>
          </a:custGeom>
          <a:solidFill>
            <a:srgbClr val="57CC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F6E5CD9-EC05-4F51-9180-FC9143BD1D1D}"/>
              </a:ext>
            </a:extLst>
          </p:cNvPr>
          <p:cNvSpPr/>
          <p:nvPr/>
        </p:nvSpPr>
        <p:spPr>
          <a:xfrm>
            <a:off x="7412392" y="1338719"/>
            <a:ext cx="407220" cy="886463"/>
          </a:xfrm>
          <a:custGeom>
            <a:avLst/>
            <a:gdLst>
              <a:gd name="connsiteX0" fmla="*/ 439882 w 439882"/>
              <a:gd name="connsiteY0" fmla="*/ 0 h 1589050"/>
              <a:gd name="connsiteX1" fmla="*/ 439882 w 439882"/>
              <a:gd name="connsiteY1" fmla="*/ 924866 h 1589050"/>
              <a:gd name="connsiteX2" fmla="*/ 2035 w 439882"/>
              <a:gd name="connsiteY2" fmla="*/ 1589050 h 1589050"/>
              <a:gd name="connsiteX3" fmla="*/ 0 w 439882"/>
              <a:gd name="connsiteY3" fmla="*/ 1589050 h 1589050"/>
              <a:gd name="connsiteX4" fmla="*/ 0 w 439882"/>
              <a:gd name="connsiteY4" fmla="*/ 667271 h 158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9882" h="1589050">
                <a:moveTo>
                  <a:pt x="439882" y="0"/>
                </a:moveTo>
                <a:lnTo>
                  <a:pt x="439882" y="924866"/>
                </a:lnTo>
                <a:lnTo>
                  <a:pt x="2035" y="1589050"/>
                </a:lnTo>
                <a:lnTo>
                  <a:pt x="0" y="1589050"/>
                </a:lnTo>
                <a:lnTo>
                  <a:pt x="0" y="667271"/>
                </a:lnTo>
                <a:close/>
              </a:path>
            </a:pathLst>
          </a:custGeom>
          <a:solidFill>
            <a:srgbClr val="57CCC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9F6FC38-206D-463B-A3F1-1A08D06D66ED}"/>
              </a:ext>
            </a:extLst>
          </p:cNvPr>
          <p:cNvSpPr/>
          <p:nvPr/>
        </p:nvSpPr>
        <p:spPr>
          <a:xfrm rot="10800000">
            <a:off x="4302461" y="1709164"/>
            <a:ext cx="759930" cy="515671"/>
          </a:xfrm>
          <a:custGeom>
            <a:avLst/>
            <a:gdLst>
              <a:gd name="connsiteX0" fmla="*/ 0 w 820883"/>
              <a:gd name="connsiteY0" fmla="*/ 0 h 924378"/>
              <a:gd name="connsiteX1" fmla="*/ 350045 w 820883"/>
              <a:gd name="connsiteY1" fmla="*/ 0 h 924378"/>
              <a:gd name="connsiteX2" fmla="*/ 540327 w 820883"/>
              <a:gd name="connsiteY2" fmla="*/ 0 h 924378"/>
              <a:gd name="connsiteX3" fmla="*/ 730612 w 820883"/>
              <a:gd name="connsiteY3" fmla="*/ 0 h 924378"/>
              <a:gd name="connsiteX4" fmla="*/ 820883 w 820883"/>
              <a:gd name="connsiteY4" fmla="*/ 77724 h 924378"/>
              <a:gd name="connsiteX5" fmla="*/ 820142 w 820883"/>
              <a:gd name="connsiteY5" fmla="*/ 80885 h 924378"/>
              <a:gd name="connsiteX6" fmla="*/ 622588 w 820883"/>
              <a:gd name="connsiteY6" fmla="*/ 401425 h 924378"/>
              <a:gd name="connsiteX7" fmla="*/ 618715 w 820883"/>
              <a:gd name="connsiteY7" fmla="*/ 412873 h 924378"/>
              <a:gd name="connsiteX8" fmla="*/ 618898 w 820883"/>
              <a:gd name="connsiteY8" fmla="*/ 414131 h 924378"/>
              <a:gd name="connsiteX9" fmla="*/ 610615 w 820883"/>
              <a:gd name="connsiteY9" fmla="*/ 424337 h 924378"/>
              <a:gd name="connsiteX10" fmla="*/ 602082 w 820883"/>
              <a:gd name="connsiteY10" fmla="*/ 459444 h 924378"/>
              <a:gd name="connsiteX11" fmla="*/ 610615 w 820883"/>
              <a:gd name="connsiteY11" fmla="*/ 494551 h 924378"/>
              <a:gd name="connsiteX12" fmla="*/ 614302 w 820883"/>
              <a:gd name="connsiteY12" fmla="*/ 499096 h 924378"/>
              <a:gd name="connsiteX13" fmla="*/ 613808 w 820883"/>
              <a:gd name="connsiteY13" fmla="*/ 502448 h 924378"/>
              <a:gd name="connsiteX14" fmla="*/ 617654 w 820883"/>
              <a:gd name="connsiteY14" fmla="*/ 513902 h 924378"/>
              <a:gd name="connsiteX15" fmla="*/ 820349 w 820883"/>
              <a:gd name="connsiteY15" fmla="*/ 844378 h 924378"/>
              <a:gd name="connsiteX16" fmla="*/ 820882 w 820883"/>
              <a:gd name="connsiteY16" fmla="*/ 846654 h 924378"/>
              <a:gd name="connsiteX17" fmla="*/ 730611 w 820883"/>
              <a:gd name="connsiteY17" fmla="*/ 924378 h 924378"/>
              <a:gd name="connsiteX18" fmla="*/ 540327 w 820883"/>
              <a:gd name="connsiteY18" fmla="*/ 924378 h 924378"/>
              <a:gd name="connsiteX19" fmla="*/ 350044 w 820883"/>
              <a:gd name="connsiteY19" fmla="*/ 924378 h 924378"/>
              <a:gd name="connsiteX20" fmla="*/ 0 w 820883"/>
              <a:gd name="connsiteY20" fmla="*/ 924378 h 92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20883" h="924378">
                <a:moveTo>
                  <a:pt x="0" y="0"/>
                </a:moveTo>
                <a:lnTo>
                  <a:pt x="350045" y="0"/>
                </a:lnTo>
                <a:lnTo>
                  <a:pt x="540327" y="0"/>
                </a:lnTo>
                <a:lnTo>
                  <a:pt x="730612" y="0"/>
                </a:lnTo>
                <a:cubicBezTo>
                  <a:pt x="780463" y="0"/>
                  <a:pt x="820883" y="34796"/>
                  <a:pt x="820883" y="77724"/>
                </a:cubicBezTo>
                <a:lnTo>
                  <a:pt x="820142" y="80885"/>
                </a:lnTo>
                <a:lnTo>
                  <a:pt x="622588" y="401425"/>
                </a:lnTo>
                <a:cubicBezTo>
                  <a:pt x="620320" y="405106"/>
                  <a:pt x="619057" y="408993"/>
                  <a:pt x="618715" y="412873"/>
                </a:cubicBezTo>
                <a:lnTo>
                  <a:pt x="618898" y="414131"/>
                </a:lnTo>
                <a:lnTo>
                  <a:pt x="610615" y="424337"/>
                </a:lnTo>
                <a:cubicBezTo>
                  <a:pt x="605120" y="435127"/>
                  <a:pt x="602082" y="446991"/>
                  <a:pt x="602082" y="459444"/>
                </a:cubicBezTo>
                <a:cubicBezTo>
                  <a:pt x="602082" y="471898"/>
                  <a:pt x="605120" y="483761"/>
                  <a:pt x="610615" y="494551"/>
                </a:cubicBezTo>
                <a:lnTo>
                  <a:pt x="614302" y="499096"/>
                </a:lnTo>
                <a:lnTo>
                  <a:pt x="613808" y="502448"/>
                </a:lnTo>
                <a:cubicBezTo>
                  <a:pt x="614140" y="506328"/>
                  <a:pt x="615394" y="510218"/>
                  <a:pt x="617654" y="513902"/>
                </a:cubicBezTo>
                <a:lnTo>
                  <a:pt x="820349" y="844378"/>
                </a:lnTo>
                <a:lnTo>
                  <a:pt x="820882" y="846654"/>
                </a:lnTo>
                <a:cubicBezTo>
                  <a:pt x="820882" y="889582"/>
                  <a:pt x="780462" y="924378"/>
                  <a:pt x="730611" y="924378"/>
                </a:cubicBezTo>
                <a:lnTo>
                  <a:pt x="540327" y="924378"/>
                </a:lnTo>
                <a:lnTo>
                  <a:pt x="350044" y="924378"/>
                </a:lnTo>
                <a:lnTo>
                  <a:pt x="0" y="924378"/>
                </a:lnTo>
                <a:close/>
              </a:path>
            </a:pathLst>
          </a:custGeom>
          <a:solidFill>
            <a:srgbClr val="57CC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AFF36CE-F096-461C-AEE4-F60280CF8DB4}"/>
              </a:ext>
            </a:extLst>
          </p:cNvPr>
          <p:cNvSpPr/>
          <p:nvPr/>
        </p:nvSpPr>
        <p:spPr>
          <a:xfrm flipH="1">
            <a:off x="4682426" y="1356750"/>
            <a:ext cx="407220" cy="886463"/>
          </a:xfrm>
          <a:custGeom>
            <a:avLst/>
            <a:gdLst>
              <a:gd name="connsiteX0" fmla="*/ 439882 w 439882"/>
              <a:gd name="connsiteY0" fmla="*/ 0 h 1589050"/>
              <a:gd name="connsiteX1" fmla="*/ 439882 w 439882"/>
              <a:gd name="connsiteY1" fmla="*/ 924866 h 1589050"/>
              <a:gd name="connsiteX2" fmla="*/ 2035 w 439882"/>
              <a:gd name="connsiteY2" fmla="*/ 1589050 h 1589050"/>
              <a:gd name="connsiteX3" fmla="*/ 0 w 439882"/>
              <a:gd name="connsiteY3" fmla="*/ 1589050 h 1589050"/>
              <a:gd name="connsiteX4" fmla="*/ 0 w 439882"/>
              <a:gd name="connsiteY4" fmla="*/ 667271 h 158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9882" h="1589050">
                <a:moveTo>
                  <a:pt x="439882" y="0"/>
                </a:moveTo>
                <a:lnTo>
                  <a:pt x="439882" y="924866"/>
                </a:lnTo>
                <a:lnTo>
                  <a:pt x="2035" y="1589050"/>
                </a:lnTo>
                <a:lnTo>
                  <a:pt x="0" y="1589050"/>
                </a:lnTo>
                <a:lnTo>
                  <a:pt x="0" y="667271"/>
                </a:lnTo>
                <a:close/>
              </a:path>
            </a:pathLst>
          </a:custGeom>
          <a:solidFill>
            <a:srgbClr val="57CCC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820D136-0B2F-42AE-B0F9-B3DA675E192F}"/>
              </a:ext>
            </a:extLst>
          </p:cNvPr>
          <p:cNvSpPr>
            <a:spLocks noChangeAspect="1"/>
          </p:cNvSpPr>
          <p:nvPr/>
        </p:nvSpPr>
        <p:spPr>
          <a:xfrm rot="5400000">
            <a:off x="4927448" y="406110"/>
            <a:ext cx="2660411" cy="2327884"/>
          </a:xfrm>
          <a:custGeom>
            <a:avLst/>
            <a:gdLst>
              <a:gd name="connsiteX0" fmla="*/ 1462942 w 5395334"/>
              <a:gd name="connsiteY0" fmla="*/ 0 h 5095799"/>
              <a:gd name="connsiteX1" fmla="*/ 3984988 w 5395334"/>
              <a:gd name="connsiteY1" fmla="*/ 0 h 5095799"/>
              <a:gd name="connsiteX2" fmla="*/ 3985441 w 5395334"/>
              <a:gd name="connsiteY2" fmla="*/ 92 h 5095799"/>
              <a:gd name="connsiteX3" fmla="*/ 3986349 w 5395334"/>
              <a:gd name="connsiteY3" fmla="*/ 0 h 5095799"/>
              <a:gd name="connsiteX4" fmla="*/ 3992111 w 5395334"/>
              <a:gd name="connsiteY4" fmla="*/ 871 h 5095799"/>
              <a:gd name="connsiteX5" fmla="*/ 4000743 w 5395334"/>
              <a:gd name="connsiteY5" fmla="*/ 1 h 5095799"/>
              <a:gd name="connsiteX6" fmla="*/ 4158030 w 5395334"/>
              <a:gd name="connsiteY6" fmla="*/ 74177 h 5095799"/>
              <a:gd name="connsiteX7" fmla="*/ 4166080 w 5395334"/>
              <a:gd name="connsiteY7" fmla="*/ 87444 h 5095799"/>
              <a:gd name="connsiteX8" fmla="*/ 4186897 w 5395334"/>
              <a:gd name="connsiteY8" fmla="*/ 105256 h 5095799"/>
              <a:gd name="connsiteX9" fmla="*/ 4636731 w 5395334"/>
              <a:gd name="connsiteY9" fmla="*/ 990052 h 5095799"/>
              <a:gd name="connsiteX10" fmla="*/ 4637035 w 5395334"/>
              <a:gd name="connsiteY10" fmla="*/ 993958 h 5095799"/>
              <a:gd name="connsiteX11" fmla="*/ 5366099 w 5395334"/>
              <a:gd name="connsiteY11" fmla="*/ 2424827 h 5095799"/>
              <a:gd name="connsiteX12" fmla="*/ 5373320 w 5395334"/>
              <a:gd name="connsiteY12" fmla="*/ 2450714 h 5095799"/>
              <a:gd name="connsiteX13" fmla="*/ 5372392 w 5395334"/>
              <a:gd name="connsiteY13" fmla="*/ 2458289 h 5095799"/>
              <a:gd name="connsiteX14" fmla="*/ 5379316 w 5395334"/>
              <a:gd name="connsiteY14" fmla="*/ 2468559 h 5095799"/>
              <a:gd name="connsiteX15" fmla="*/ 5395334 w 5395334"/>
              <a:gd name="connsiteY15" fmla="*/ 2547900 h 5095799"/>
              <a:gd name="connsiteX16" fmla="*/ 5379316 w 5395334"/>
              <a:gd name="connsiteY16" fmla="*/ 2627240 h 5095799"/>
              <a:gd name="connsiteX17" fmla="*/ 5363764 w 5395334"/>
              <a:gd name="connsiteY17" fmla="*/ 2650306 h 5095799"/>
              <a:gd name="connsiteX18" fmla="*/ 5364107 w 5395334"/>
              <a:gd name="connsiteY18" fmla="*/ 2653148 h 5095799"/>
              <a:gd name="connsiteX19" fmla="*/ 5356836 w 5395334"/>
              <a:gd name="connsiteY19" fmla="*/ 2679021 h 5095799"/>
              <a:gd name="connsiteX20" fmla="*/ 4189123 w 5395334"/>
              <a:gd name="connsiteY20" fmla="*/ 4959727 h 5095799"/>
              <a:gd name="connsiteX21" fmla="*/ 4172383 w 5395334"/>
              <a:gd name="connsiteY21" fmla="*/ 4980751 h 5095799"/>
              <a:gd name="connsiteX22" fmla="*/ 4166445 w 5395334"/>
              <a:gd name="connsiteY22" fmla="*/ 4984029 h 5095799"/>
              <a:gd name="connsiteX23" fmla="*/ 4143637 w 5395334"/>
              <a:gd name="connsiteY23" fmla="*/ 5021623 h 5095799"/>
              <a:gd name="connsiteX24" fmla="*/ 3986349 w 5395334"/>
              <a:gd name="connsiteY24" fmla="*/ 5095798 h 5095799"/>
              <a:gd name="connsiteX25" fmla="*/ 3970285 w 5395334"/>
              <a:gd name="connsiteY25" fmla="*/ 5094179 h 5095799"/>
              <a:gd name="connsiteX26" fmla="*/ 3940417 w 5395334"/>
              <a:gd name="connsiteY26" fmla="*/ 5094179 h 5095799"/>
              <a:gd name="connsiteX27" fmla="*/ 3932392 w 5395334"/>
              <a:gd name="connsiteY27" fmla="*/ 5095799 h 5095799"/>
              <a:gd name="connsiteX28" fmla="*/ 1410346 w 5395334"/>
              <a:gd name="connsiteY28" fmla="*/ 5095799 h 5095799"/>
              <a:gd name="connsiteX29" fmla="*/ 1409893 w 5395334"/>
              <a:gd name="connsiteY29" fmla="*/ 5095708 h 5095799"/>
              <a:gd name="connsiteX30" fmla="*/ 1408985 w 5395334"/>
              <a:gd name="connsiteY30" fmla="*/ 5095799 h 5095799"/>
              <a:gd name="connsiteX31" fmla="*/ 1403223 w 5395334"/>
              <a:gd name="connsiteY31" fmla="*/ 5094928 h 5095799"/>
              <a:gd name="connsiteX32" fmla="*/ 1394591 w 5395334"/>
              <a:gd name="connsiteY32" fmla="*/ 5095798 h 5095799"/>
              <a:gd name="connsiteX33" fmla="*/ 1206778 w 5395334"/>
              <a:gd name="connsiteY33" fmla="*/ 4971308 h 5095799"/>
              <a:gd name="connsiteX34" fmla="*/ 1206697 w 5395334"/>
              <a:gd name="connsiteY34" fmla="*/ 4970904 h 5095799"/>
              <a:gd name="connsiteX35" fmla="*/ 1195395 w 5395334"/>
              <a:gd name="connsiteY35" fmla="*/ 4961234 h 5095799"/>
              <a:gd name="connsiteX36" fmla="*/ 838951 w 5395334"/>
              <a:gd name="connsiteY36" fmla="*/ 4260131 h 5095799"/>
              <a:gd name="connsiteX37" fmla="*/ 29235 w 5395334"/>
              <a:gd name="connsiteY37" fmla="*/ 2670972 h 5095799"/>
              <a:gd name="connsiteX38" fmla="*/ 22014 w 5395334"/>
              <a:gd name="connsiteY38" fmla="*/ 2645085 h 5095799"/>
              <a:gd name="connsiteX39" fmla="*/ 22942 w 5395334"/>
              <a:gd name="connsiteY39" fmla="*/ 2637511 h 5095799"/>
              <a:gd name="connsiteX40" fmla="*/ 16019 w 5395334"/>
              <a:gd name="connsiteY40" fmla="*/ 2627240 h 5095799"/>
              <a:gd name="connsiteX41" fmla="*/ 0 w 5395334"/>
              <a:gd name="connsiteY41" fmla="*/ 2547900 h 5095799"/>
              <a:gd name="connsiteX42" fmla="*/ 16019 w 5395334"/>
              <a:gd name="connsiteY42" fmla="*/ 2468559 h 5095799"/>
              <a:gd name="connsiteX43" fmla="*/ 31570 w 5395334"/>
              <a:gd name="connsiteY43" fmla="*/ 2445493 h 5095799"/>
              <a:gd name="connsiteX44" fmla="*/ 31227 w 5395334"/>
              <a:gd name="connsiteY44" fmla="*/ 2442651 h 5095799"/>
              <a:gd name="connsiteX45" fmla="*/ 38498 w 5395334"/>
              <a:gd name="connsiteY45" fmla="*/ 2416779 h 5095799"/>
              <a:gd name="connsiteX46" fmla="*/ 1206211 w 5395334"/>
              <a:gd name="connsiteY46" fmla="*/ 136072 h 5095799"/>
              <a:gd name="connsiteX47" fmla="*/ 1222951 w 5395334"/>
              <a:gd name="connsiteY47" fmla="*/ 115048 h 5095799"/>
              <a:gd name="connsiteX48" fmla="*/ 1228889 w 5395334"/>
              <a:gd name="connsiteY48" fmla="*/ 111770 h 5095799"/>
              <a:gd name="connsiteX49" fmla="*/ 1251698 w 5395334"/>
              <a:gd name="connsiteY49" fmla="*/ 74176 h 5095799"/>
              <a:gd name="connsiteX50" fmla="*/ 1408985 w 5395334"/>
              <a:gd name="connsiteY50" fmla="*/ 1 h 5095799"/>
              <a:gd name="connsiteX51" fmla="*/ 1425049 w 5395334"/>
              <a:gd name="connsiteY51" fmla="*/ 1621 h 5095799"/>
              <a:gd name="connsiteX52" fmla="*/ 1454917 w 5395334"/>
              <a:gd name="connsiteY52" fmla="*/ 1621 h 5095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395334" h="5095799">
                <a:moveTo>
                  <a:pt x="1462942" y="0"/>
                </a:moveTo>
                <a:lnTo>
                  <a:pt x="3984988" y="0"/>
                </a:lnTo>
                <a:lnTo>
                  <a:pt x="3985441" y="92"/>
                </a:lnTo>
                <a:lnTo>
                  <a:pt x="3986349" y="0"/>
                </a:lnTo>
                <a:lnTo>
                  <a:pt x="3992111" y="871"/>
                </a:lnTo>
                <a:lnTo>
                  <a:pt x="4000743" y="1"/>
                </a:lnTo>
                <a:cubicBezTo>
                  <a:pt x="4064066" y="1"/>
                  <a:pt x="4120644" y="28876"/>
                  <a:pt x="4158030" y="74177"/>
                </a:cubicBezTo>
                <a:lnTo>
                  <a:pt x="4166080" y="87444"/>
                </a:lnTo>
                <a:lnTo>
                  <a:pt x="4186897" y="105256"/>
                </a:lnTo>
                <a:lnTo>
                  <a:pt x="4636731" y="990052"/>
                </a:lnTo>
                <a:lnTo>
                  <a:pt x="4637035" y="993958"/>
                </a:lnTo>
                <a:lnTo>
                  <a:pt x="5366099" y="2424827"/>
                </a:lnTo>
                <a:cubicBezTo>
                  <a:pt x="5370342" y="2433153"/>
                  <a:pt x="5372696" y="2441945"/>
                  <a:pt x="5373320" y="2450714"/>
                </a:cubicBezTo>
                <a:lnTo>
                  <a:pt x="5372392" y="2458289"/>
                </a:lnTo>
                <a:lnTo>
                  <a:pt x="5379316" y="2468559"/>
                </a:lnTo>
                <a:cubicBezTo>
                  <a:pt x="5389631" y="2492945"/>
                  <a:pt x="5395334" y="2519756"/>
                  <a:pt x="5395334" y="2547900"/>
                </a:cubicBezTo>
                <a:cubicBezTo>
                  <a:pt x="5395334" y="2576042"/>
                  <a:pt x="5389631" y="2602854"/>
                  <a:pt x="5379316" y="2627240"/>
                </a:cubicBezTo>
                <a:lnTo>
                  <a:pt x="5363764" y="2650306"/>
                </a:lnTo>
                <a:lnTo>
                  <a:pt x="5364107" y="2653148"/>
                </a:lnTo>
                <a:cubicBezTo>
                  <a:pt x="5363465" y="2661916"/>
                  <a:pt x="5361095" y="2670703"/>
                  <a:pt x="5356836" y="2679021"/>
                </a:cubicBezTo>
                <a:lnTo>
                  <a:pt x="4189123" y="4959727"/>
                </a:lnTo>
                <a:cubicBezTo>
                  <a:pt x="4184864" y="4968044"/>
                  <a:pt x="4179122" y="4975105"/>
                  <a:pt x="4172383" y="4980751"/>
                </a:cubicBezTo>
                <a:lnTo>
                  <a:pt x="4166445" y="4984029"/>
                </a:lnTo>
                <a:lnTo>
                  <a:pt x="4143637" y="5021623"/>
                </a:lnTo>
                <a:cubicBezTo>
                  <a:pt x="4106251" y="5066924"/>
                  <a:pt x="4049673" y="5095798"/>
                  <a:pt x="3986349" y="5095798"/>
                </a:cubicBezTo>
                <a:lnTo>
                  <a:pt x="3970285" y="5094179"/>
                </a:lnTo>
                <a:lnTo>
                  <a:pt x="3940417" y="5094179"/>
                </a:lnTo>
                <a:lnTo>
                  <a:pt x="3932392" y="5095799"/>
                </a:lnTo>
                <a:lnTo>
                  <a:pt x="1410346" y="5095799"/>
                </a:lnTo>
                <a:lnTo>
                  <a:pt x="1409893" y="5095708"/>
                </a:lnTo>
                <a:lnTo>
                  <a:pt x="1408985" y="5095799"/>
                </a:lnTo>
                <a:lnTo>
                  <a:pt x="1403223" y="5094928"/>
                </a:lnTo>
                <a:lnTo>
                  <a:pt x="1394591" y="5095798"/>
                </a:lnTo>
                <a:cubicBezTo>
                  <a:pt x="1310161" y="5095798"/>
                  <a:pt x="1237720" y="5044466"/>
                  <a:pt x="1206778" y="4971308"/>
                </a:cubicBezTo>
                <a:lnTo>
                  <a:pt x="1206697" y="4970904"/>
                </a:lnTo>
                <a:lnTo>
                  <a:pt x="1195395" y="4961234"/>
                </a:lnTo>
                <a:lnTo>
                  <a:pt x="838951" y="4260131"/>
                </a:lnTo>
                <a:lnTo>
                  <a:pt x="29235" y="2670972"/>
                </a:lnTo>
                <a:cubicBezTo>
                  <a:pt x="24992" y="2662646"/>
                  <a:pt x="22638" y="2653855"/>
                  <a:pt x="22014" y="2645085"/>
                </a:cubicBezTo>
                <a:lnTo>
                  <a:pt x="22942" y="2637511"/>
                </a:lnTo>
                <a:lnTo>
                  <a:pt x="16019" y="2627240"/>
                </a:lnTo>
                <a:cubicBezTo>
                  <a:pt x="5703" y="2602854"/>
                  <a:pt x="0" y="2576044"/>
                  <a:pt x="0" y="2547900"/>
                </a:cubicBezTo>
                <a:cubicBezTo>
                  <a:pt x="0" y="2519757"/>
                  <a:pt x="5703" y="2492945"/>
                  <a:pt x="16019" y="2468559"/>
                </a:cubicBezTo>
                <a:lnTo>
                  <a:pt x="31570" y="2445493"/>
                </a:lnTo>
                <a:lnTo>
                  <a:pt x="31227" y="2442651"/>
                </a:lnTo>
                <a:cubicBezTo>
                  <a:pt x="31869" y="2433883"/>
                  <a:pt x="34240" y="2425097"/>
                  <a:pt x="38498" y="2416779"/>
                </a:cubicBezTo>
                <a:lnTo>
                  <a:pt x="1206211" y="136072"/>
                </a:lnTo>
                <a:cubicBezTo>
                  <a:pt x="1210470" y="127755"/>
                  <a:pt x="1216212" y="120694"/>
                  <a:pt x="1222951" y="115048"/>
                </a:cubicBezTo>
                <a:lnTo>
                  <a:pt x="1228889" y="111770"/>
                </a:lnTo>
                <a:lnTo>
                  <a:pt x="1251698" y="74176"/>
                </a:lnTo>
                <a:cubicBezTo>
                  <a:pt x="1289084" y="28876"/>
                  <a:pt x="1345662" y="1"/>
                  <a:pt x="1408985" y="1"/>
                </a:cubicBezTo>
                <a:lnTo>
                  <a:pt x="1425049" y="1621"/>
                </a:lnTo>
                <a:lnTo>
                  <a:pt x="1454917" y="1621"/>
                </a:lnTo>
                <a:close/>
              </a:path>
            </a:pathLst>
          </a:custGeom>
          <a:solidFill>
            <a:srgbClr val="57CCC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50656BD-2EE1-4DAA-B22C-E73A15F3B3EC}"/>
              </a:ext>
            </a:extLst>
          </p:cNvPr>
          <p:cNvGrpSpPr>
            <a:grpSpLocks noChangeAspect="1"/>
          </p:cNvGrpSpPr>
          <p:nvPr/>
        </p:nvGrpSpPr>
        <p:grpSpPr>
          <a:xfrm>
            <a:off x="5887291" y="2838935"/>
            <a:ext cx="731520" cy="734117"/>
            <a:chOff x="4791248" y="3729158"/>
            <a:chExt cx="548640" cy="550587"/>
          </a:xfrm>
          <a:solidFill>
            <a:srgbClr val="57CCC6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599D57F-95E9-44EE-BAE1-425346784877}"/>
                </a:ext>
              </a:extLst>
            </p:cNvPr>
            <p:cNvSpPr>
              <a:spLocks noChangeAspect="1"/>
            </p:cNvSpPr>
            <p:nvPr/>
          </p:nvSpPr>
          <p:spPr>
            <a:xfrm rot="19885711">
              <a:off x="4791248" y="3729158"/>
              <a:ext cx="548640" cy="322023"/>
            </a:xfrm>
            <a:custGeom>
              <a:avLst/>
              <a:gdLst>
                <a:gd name="connsiteX0" fmla="*/ 371736 w 6774883"/>
                <a:gd name="connsiteY0" fmla="*/ 35147 h 3976528"/>
                <a:gd name="connsiteX1" fmla="*/ 433212 w 6774883"/>
                <a:gd name="connsiteY1" fmla="*/ 97074 h 3976528"/>
                <a:gd name="connsiteX2" fmla="*/ 666079 w 6774883"/>
                <a:gd name="connsiteY2" fmla="*/ 463609 h 3976528"/>
                <a:gd name="connsiteX3" fmla="*/ 672692 w 6774883"/>
                <a:gd name="connsiteY3" fmla="*/ 481063 h 3976528"/>
                <a:gd name="connsiteX4" fmla="*/ 2497396 w 6774883"/>
                <a:gd name="connsiteY4" fmla="*/ 3345119 h 3976528"/>
                <a:gd name="connsiteX5" fmla="*/ 2522116 w 6774883"/>
                <a:gd name="connsiteY5" fmla="*/ 3370227 h 3976528"/>
                <a:gd name="connsiteX6" fmla="*/ 2525600 w 6774883"/>
                <a:gd name="connsiteY6" fmla="*/ 3371575 h 3976528"/>
                <a:gd name="connsiteX7" fmla="*/ 2541536 w 6774883"/>
                <a:gd name="connsiteY7" fmla="*/ 3405164 h 3976528"/>
                <a:gd name="connsiteX8" fmla="*/ 2621565 w 6774883"/>
                <a:gd name="connsiteY8" fmla="*/ 3474402 h 3976528"/>
                <a:gd name="connsiteX9" fmla="*/ 2723148 w 6774883"/>
                <a:gd name="connsiteY9" fmla="*/ 3504065 h 3976528"/>
                <a:gd name="connsiteX10" fmla="*/ 2739560 w 6774883"/>
                <a:gd name="connsiteY10" fmla="*/ 3501912 h 3976528"/>
                <a:gd name="connsiteX11" fmla="*/ 2747605 w 6774883"/>
                <a:gd name="connsiteY11" fmla="*/ 3507779 h 3976528"/>
                <a:gd name="connsiteX12" fmla="*/ 2782091 w 6774883"/>
                <a:gd name="connsiteY12" fmla="*/ 3514993 h 3976528"/>
                <a:gd name="connsiteX13" fmla="*/ 4910211 w 6774883"/>
                <a:gd name="connsiteY13" fmla="*/ 3506137 h 3976528"/>
                <a:gd name="connsiteX14" fmla="*/ 4914887 w 6774883"/>
                <a:gd name="connsiteY14" fmla="*/ 3508196 h 3976528"/>
                <a:gd name="connsiteX15" fmla="*/ 6230169 w 6774883"/>
                <a:gd name="connsiteY15" fmla="*/ 3503945 h 3976528"/>
                <a:gd name="connsiteX16" fmla="*/ 6242597 w 6774883"/>
                <a:gd name="connsiteY16" fmla="*/ 3498664 h 3976528"/>
                <a:gd name="connsiteX17" fmla="*/ 6555892 w 6774883"/>
                <a:gd name="connsiteY17" fmla="*/ 3498664 h 3976528"/>
                <a:gd name="connsiteX18" fmla="*/ 6774883 w 6774883"/>
                <a:gd name="connsiteY18" fmla="*/ 3736407 h 3976528"/>
                <a:gd name="connsiteX19" fmla="*/ 6555892 w 6774883"/>
                <a:gd name="connsiteY19" fmla="*/ 3974152 h 3976528"/>
                <a:gd name="connsiteX20" fmla="*/ 5632664 w 6774883"/>
                <a:gd name="connsiteY20" fmla="*/ 3974152 h 3976528"/>
                <a:gd name="connsiteX21" fmla="*/ 5628013 w 6774883"/>
                <a:gd name="connsiteY21" fmla="*/ 3973642 h 3976528"/>
                <a:gd name="connsiteX22" fmla="*/ 3418377 w 6774883"/>
                <a:gd name="connsiteY22" fmla="*/ 3973642 h 3976528"/>
                <a:gd name="connsiteX23" fmla="*/ 3392014 w 6774883"/>
                <a:gd name="connsiteY23" fmla="*/ 3976528 h 3976528"/>
                <a:gd name="connsiteX24" fmla="*/ 2468786 w 6774883"/>
                <a:gd name="connsiteY24" fmla="*/ 3976528 h 3976528"/>
                <a:gd name="connsiteX25" fmla="*/ 2287198 w 6774883"/>
                <a:gd name="connsiteY25" fmla="*/ 3871712 h 3976528"/>
                <a:gd name="connsiteX26" fmla="*/ 2279545 w 6774883"/>
                <a:gd name="connsiteY26" fmla="*/ 3856404 h 3976528"/>
                <a:gd name="connsiteX27" fmla="*/ 2253317 w 6774883"/>
                <a:gd name="connsiteY27" fmla="*/ 3835205 h 3976528"/>
                <a:gd name="connsiteX28" fmla="*/ 2225575 w 6774883"/>
                <a:gd name="connsiteY28" fmla="*/ 3800546 h 3976528"/>
                <a:gd name="connsiteX29" fmla="*/ 1730497 w 6774883"/>
                <a:gd name="connsiteY29" fmla="*/ 3021285 h 3976528"/>
                <a:gd name="connsiteX30" fmla="*/ 1728434 w 6774883"/>
                <a:gd name="connsiteY30" fmla="*/ 3017086 h 3976528"/>
                <a:gd name="connsiteX31" fmla="*/ 543523 w 6774883"/>
                <a:gd name="connsiteY31" fmla="*/ 1152018 h 3976528"/>
                <a:gd name="connsiteX32" fmla="*/ 526950 w 6774883"/>
                <a:gd name="connsiteY32" fmla="*/ 1131314 h 3976528"/>
                <a:gd name="connsiteX33" fmla="*/ 31871 w 6774883"/>
                <a:gd name="connsiteY33" fmla="*/ 352053 h 3976528"/>
                <a:gd name="connsiteX34" fmla="*/ 115109 w 6774883"/>
                <a:gd name="connsiteY34" fmla="*/ 39721 h 3976528"/>
                <a:gd name="connsiteX35" fmla="*/ 371736 w 6774883"/>
                <a:gd name="connsiteY35" fmla="*/ 35147 h 397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774883" h="3976528">
                  <a:moveTo>
                    <a:pt x="371736" y="35147"/>
                  </a:moveTo>
                  <a:cubicBezTo>
                    <a:pt x="395939" y="50810"/>
                    <a:pt x="417000" y="71555"/>
                    <a:pt x="433212" y="97074"/>
                  </a:cubicBezTo>
                  <a:lnTo>
                    <a:pt x="666079" y="463609"/>
                  </a:lnTo>
                  <a:lnTo>
                    <a:pt x="672692" y="481063"/>
                  </a:lnTo>
                  <a:lnTo>
                    <a:pt x="2497396" y="3345119"/>
                  </a:lnTo>
                  <a:cubicBezTo>
                    <a:pt x="2504050" y="3355565"/>
                    <a:pt x="2512513" y="3363970"/>
                    <a:pt x="2522116" y="3370227"/>
                  </a:cubicBezTo>
                  <a:lnTo>
                    <a:pt x="2525600" y="3371575"/>
                  </a:lnTo>
                  <a:lnTo>
                    <a:pt x="2541536" y="3405164"/>
                  </a:lnTo>
                  <a:cubicBezTo>
                    <a:pt x="2562507" y="3433106"/>
                    <a:pt x="2589356" y="3456862"/>
                    <a:pt x="2621565" y="3474402"/>
                  </a:cubicBezTo>
                  <a:cubicBezTo>
                    <a:pt x="2653776" y="3491943"/>
                    <a:pt x="2688298" y="3501608"/>
                    <a:pt x="2723148" y="3504065"/>
                  </a:cubicBezTo>
                  <a:lnTo>
                    <a:pt x="2739560" y="3501912"/>
                  </a:lnTo>
                  <a:lnTo>
                    <a:pt x="2747605" y="3507779"/>
                  </a:lnTo>
                  <a:cubicBezTo>
                    <a:pt x="2758061" y="3512474"/>
                    <a:pt x="2769707" y="3515045"/>
                    <a:pt x="2782091" y="3514993"/>
                  </a:cubicBezTo>
                  <a:lnTo>
                    <a:pt x="4910211" y="3506137"/>
                  </a:lnTo>
                  <a:lnTo>
                    <a:pt x="4914887" y="3508196"/>
                  </a:lnTo>
                  <a:lnTo>
                    <a:pt x="6230169" y="3503945"/>
                  </a:lnTo>
                  <a:lnTo>
                    <a:pt x="6242597" y="3498664"/>
                  </a:lnTo>
                  <a:lnTo>
                    <a:pt x="6555892" y="3498664"/>
                  </a:lnTo>
                  <a:cubicBezTo>
                    <a:pt x="6676826" y="3498664"/>
                    <a:pt x="6774883" y="3605098"/>
                    <a:pt x="6774883" y="3736407"/>
                  </a:cubicBezTo>
                  <a:cubicBezTo>
                    <a:pt x="6774883" y="3867717"/>
                    <a:pt x="6676825" y="3974152"/>
                    <a:pt x="6555892" y="3974152"/>
                  </a:cubicBezTo>
                  <a:lnTo>
                    <a:pt x="5632664" y="3974152"/>
                  </a:lnTo>
                  <a:lnTo>
                    <a:pt x="5628013" y="3973642"/>
                  </a:lnTo>
                  <a:lnTo>
                    <a:pt x="3418377" y="3973642"/>
                  </a:lnTo>
                  <a:lnTo>
                    <a:pt x="3392014" y="3976528"/>
                  </a:lnTo>
                  <a:lnTo>
                    <a:pt x="2468786" y="3976528"/>
                  </a:lnTo>
                  <a:cubicBezTo>
                    <a:pt x="2393203" y="3976528"/>
                    <a:pt x="2326555" y="3934952"/>
                    <a:pt x="2287198" y="3871712"/>
                  </a:cubicBezTo>
                  <a:lnTo>
                    <a:pt x="2279545" y="3856404"/>
                  </a:lnTo>
                  <a:lnTo>
                    <a:pt x="2253317" y="3835205"/>
                  </a:lnTo>
                  <a:cubicBezTo>
                    <a:pt x="2243000" y="3824871"/>
                    <a:pt x="2233682" y="3813305"/>
                    <a:pt x="2225575" y="3800546"/>
                  </a:cubicBezTo>
                  <a:lnTo>
                    <a:pt x="1730497" y="3021285"/>
                  </a:lnTo>
                  <a:lnTo>
                    <a:pt x="1728434" y="3017086"/>
                  </a:lnTo>
                  <a:lnTo>
                    <a:pt x="543523" y="1152018"/>
                  </a:lnTo>
                  <a:lnTo>
                    <a:pt x="526950" y="1131314"/>
                  </a:lnTo>
                  <a:lnTo>
                    <a:pt x="31871" y="352053"/>
                  </a:lnTo>
                  <a:cubicBezTo>
                    <a:pt x="-32978" y="249978"/>
                    <a:pt x="4276" y="110136"/>
                    <a:pt x="115109" y="39721"/>
                  </a:cubicBezTo>
                  <a:cubicBezTo>
                    <a:pt x="198233" y="-13089"/>
                    <a:pt x="299127" y="-11840"/>
                    <a:pt x="371736" y="351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D849A61-43E0-4245-BD70-0DABED6C51AB}"/>
                </a:ext>
              </a:extLst>
            </p:cNvPr>
            <p:cNvSpPr>
              <a:spLocks noChangeAspect="1"/>
            </p:cNvSpPr>
            <p:nvPr/>
          </p:nvSpPr>
          <p:spPr>
            <a:xfrm rot="19885711">
              <a:off x="4791248" y="3842030"/>
              <a:ext cx="548640" cy="322023"/>
            </a:xfrm>
            <a:custGeom>
              <a:avLst/>
              <a:gdLst>
                <a:gd name="connsiteX0" fmla="*/ 371736 w 6774883"/>
                <a:gd name="connsiteY0" fmla="*/ 35147 h 3976528"/>
                <a:gd name="connsiteX1" fmla="*/ 433212 w 6774883"/>
                <a:gd name="connsiteY1" fmla="*/ 97074 h 3976528"/>
                <a:gd name="connsiteX2" fmla="*/ 666079 w 6774883"/>
                <a:gd name="connsiteY2" fmla="*/ 463609 h 3976528"/>
                <a:gd name="connsiteX3" fmla="*/ 672692 w 6774883"/>
                <a:gd name="connsiteY3" fmla="*/ 481063 h 3976528"/>
                <a:gd name="connsiteX4" fmla="*/ 2497396 w 6774883"/>
                <a:gd name="connsiteY4" fmla="*/ 3345119 h 3976528"/>
                <a:gd name="connsiteX5" fmla="*/ 2522116 w 6774883"/>
                <a:gd name="connsiteY5" fmla="*/ 3370227 h 3976528"/>
                <a:gd name="connsiteX6" fmla="*/ 2525600 w 6774883"/>
                <a:gd name="connsiteY6" fmla="*/ 3371575 h 3976528"/>
                <a:gd name="connsiteX7" fmla="*/ 2541536 w 6774883"/>
                <a:gd name="connsiteY7" fmla="*/ 3405164 h 3976528"/>
                <a:gd name="connsiteX8" fmla="*/ 2621565 w 6774883"/>
                <a:gd name="connsiteY8" fmla="*/ 3474402 h 3976528"/>
                <a:gd name="connsiteX9" fmla="*/ 2723148 w 6774883"/>
                <a:gd name="connsiteY9" fmla="*/ 3504065 h 3976528"/>
                <a:gd name="connsiteX10" fmla="*/ 2739560 w 6774883"/>
                <a:gd name="connsiteY10" fmla="*/ 3501912 h 3976528"/>
                <a:gd name="connsiteX11" fmla="*/ 2747605 w 6774883"/>
                <a:gd name="connsiteY11" fmla="*/ 3507779 h 3976528"/>
                <a:gd name="connsiteX12" fmla="*/ 2782091 w 6774883"/>
                <a:gd name="connsiteY12" fmla="*/ 3514993 h 3976528"/>
                <a:gd name="connsiteX13" fmla="*/ 4910211 w 6774883"/>
                <a:gd name="connsiteY13" fmla="*/ 3506137 h 3976528"/>
                <a:gd name="connsiteX14" fmla="*/ 4914887 w 6774883"/>
                <a:gd name="connsiteY14" fmla="*/ 3508196 h 3976528"/>
                <a:gd name="connsiteX15" fmla="*/ 6230169 w 6774883"/>
                <a:gd name="connsiteY15" fmla="*/ 3503945 h 3976528"/>
                <a:gd name="connsiteX16" fmla="*/ 6242597 w 6774883"/>
                <a:gd name="connsiteY16" fmla="*/ 3498664 h 3976528"/>
                <a:gd name="connsiteX17" fmla="*/ 6555892 w 6774883"/>
                <a:gd name="connsiteY17" fmla="*/ 3498664 h 3976528"/>
                <a:gd name="connsiteX18" fmla="*/ 6774883 w 6774883"/>
                <a:gd name="connsiteY18" fmla="*/ 3736407 h 3976528"/>
                <a:gd name="connsiteX19" fmla="*/ 6555892 w 6774883"/>
                <a:gd name="connsiteY19" fmla="*/ 3974152 h 3976528"/>
                <a:gd name="connsiteX20" fmla="*/ 5632664 w 6774883"/>
                <a:gd name="connsiteY20" fmla="*/ 3974152 h 3976528"/>
                <a:gd name="connsiteX21" fmla="*/ 5628013 w 6774883"/>
                <a:gd name="connsiteY21" fmla="*/ 3973642 h 3976528"/>
                <a:gd name="connsiteX22" fmla="*/ 3418377 w 6774883"/>
                <a:gd name="connsiteY22" fmla="*/ 3973642 h 3976528"/>
                <a:gd name="connsiteX23" fmla="*/ 3392014 w 6774883"/>
                <a:gd name="connsiteY23" fmla="*/ 3976528 h 3976528"/>
                <a:gd name="connsiteX24" fmla="*/ 2468786 w 6774883"/>
                <a:gd name="connsiteY24" fmla="*/ 3976528 h 3976528"/>
                <a:gd name="connsiteX25" fmla="*/ 2287198 w 6774883"/>
                <a:gd name="connsiteY25" fmla="*/ 3871712 h 3976528"/>
                <a:gd name="connsiteX26" fmla="*/ 2279545 w 6774883"/>
                <a:gd name="connsiteY26" fmla="*/ 3856404 h 3976528"/>
                <a:gd name="connsiteX27" fmla="*/ 2253317 w 6774883"/>
                <a:gd name="connsiteY27" fmla="*/ 3835205 h 3976528"/>
                <a:gd name="connsiteX28" fmla="*/ 2225575 w 6774883"/>
                <a:gd name="connsiteY28" fmla="*/ 3800546 h 3976528"/>
                <a:gd name="connsiteX29" fmla="*/ 1730497 w 6774883"/>
                <a:gd name="connsiteY29" fmla="*/ 3021285 h 3976528"/>
                <a:gd name="connsiteX30" fmla="*/ 1728434 w 6774883"/>
                <a:gd name="connsiteY30" fmla="*/ 3017086 h 3976528"/>
                <a:gd name="connsiteX31" fmla="*/ 543523 w 6774883"/>
                <a:gd name="connsiteY31" fmla="*/ 1152018 h 3976528"/>
                <a:gd name="connsiteX32" fmla="*/ 526950 w 6774883"/>
                <a:gd name="connsiteY32" fmla="*/ 1131314 h 3976528"/>
                <a:gd name="connsiteX33" fmla="*/ 31871 w 6774883"/>
                <a:gd name="connsiteY33" fmla="*/ 352053 h 3976528"/>
                <a:gd name="connsiteX34" fmla="*/ 115109 w 6774883"/>
                <a:gd name="connsiteY34" fmla="*/ 39721 h 3976528"/>
                <a:gd name="connsiteX35" fmla="*/ 371736 w 6774883"/>
                <a:gd name="connsiteY35" fmla="*/ 35147 h 397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774883" h="3976528">
                  <a:moveTo>
                    <a:pt x="371736" y="35147"/>
                  </a:moveTo>
                  <a:cubicBezTo>
                    <a:pt x="395939" y="50810"/>
                    <a:pt x="417000" y="71555"/>
                    <a:pt x="433212" y="97074"/>
                  </a:cubicBezTo>
                  <a:lnTo>
                    <a:pt x="666079" y="463609"/>
                  </a:lnTo>
                  <a:lnTo>
                    <a:pt x="672692" y="481063"/>
                  </a:lnTo>
                  <a:lnTo>
                    <a:pt x="2497396" y="3345119"/>
                  </a:lnTo>
                  <a:cubicBezTo>
                    <a:pt x="2504050" y="3355565"/>
                    <a:pt x="2512513" y="3363970"/>
                    <a:pt x="2522116" y="3370227"/>
                  </a:cubicBezTo>
                  <a:lnTo>
                    <a:pt x="2525600" y="3371575"/>
                  </a:lnTo>
                  <a:lnTo>
                    <a:pt x="2541536" y="3405164"/>
                  </a:lnTo>
                  <a:cubicBezTo>
                    <a:pt x="2562507" y="3433106"/>
                    <a:pt x="2589356" y="3456862"/>
                    <a:pt x="2621565" y="3474402"/>
                  </a:cubicBezTo>
                  <a:cubicBezTo>
                    <a:pt x="2653776" y="3491943"/>
                    <a:pt x="2688298" y="3501608"/>
                    <a:pt x="2723148" y="3504065"/>
                  </a:cubicBezTo>
                  <a:lnTo>
                    <a:pt x="2739560" y="3501912"/>
                  </a:lnTo>
                  <a:lnTo>
                    <a:pt x="2747605" y="3507779"/>
                  </a:lnTo>
                  <a:cubicBezTo>
                    <a:pt x="2758061" y="3512474"/>
                    <a:pt x="2769707" y="3515045"/>
                    <a:pt x="2782091" y="3514993"/>
                  </a:cubicBezTo>
                  <a:lnTo>
                    <a:pt x="4910211" y="3506137"/>
                  </a:lnTo>
                  <a:lnTo>
                    <a:pt x="4914887" y="3508196"/>
                  </a:lnTo>
                  <a:lnTo>
                    <a:pt x="6230169" y="3503945"/>
                  </a:lnTo>
                  <a:lnTo>
                    <a:pt x="6242597" y="3498664"/>
                  </a:lnTo>
                  <a:lnTo>
                    <a:pt x="6555892" y="3498664"/>
                  </a:lnTo>
                  <a:cubicBezTo>
                    <a:pt x="6676826" y="3498664"/>
                    <a:pt x="6774883" y="3605098"/>
                    <a:pt x="6774883" y="3736407"/>
                  </a:cubicBezTo>
                  <a:cubicBezTo>
                    <a:pt x="6774883" y="3867717"/>
                    <a:pt x="6676825" y="3974152"/>
                    <a:pt x="6555892" y="3974152"/>
                  </a:cubicBezTo>
                  <a:lnTo>
                    <a:pt x="5632664" y="3974152"/>
                  </a:lnTo>
                  <a:lnTo>
                    <a:pt x="5628013" y="3973642"/>
                  </a:lnTo>
                  <a:lnTo>
                    <a:pt x="3418377" y="3973642"/>
                  </a:lnTo>
                  <a:lnTo>
                    <a:pt x="3392014" y="3976528"/>
                  </a:lnTo>
                  <a:lnTo>
                    <a:pt x="2468786" y="3976528"/>
                  </a:lnTo>
                  <a:cubicBezTo>
                    <a:pt x="2393203" y="3976528"/>
                    <a:pt x="2326555" y="3934952"/>
                    <a:pt x="2287198" y="3871712"/>
                  </a:cubicBezTo>
                  <a:lnTo>
                    <a:pt x="2279545" y="3856404"/>
                  </a:lnTo>
                  <a:lnTo>
                    <a:pt x="2253317" y="3835205"/>
                  </a:lnTo>
                  <a:cubicBezTo>
                    <a:pt x="2243000" y="3824871"/>
                    <a:pt x="2233682" y="3813305"/>
                    <a:pt x="2225575" y="3800546"/>
                  </a:cubicBezTo>
                  <a:lnTo>
                    <a:pt x="1730497" y="3021285"/>
                  </a:lnTo>
                  <a:lnTo>
                    <a:pt x="1728434" y="3017086"/>
                  </a:lnTo>
                  <a:lnTo>
                    <a:pt x="543523" y="1152018"/>
                  </a:lnTo>
                  <a:lnTo>
                    <a:pt x="526950" y="1131314"/>
                  </a:lnTo>
                  <a:lnTo>
                    <a:pt x="31871" y="352053"/>
                  </a:lnTo>
                  <a:cubicBezTo>
                    <a:pt x="-32978" y="249978"/>
                    <a:pt x="4276" y="110136"/>
                    <a:pt x="115109" y="39721"/>
                  </a:cubicBezTo>
                  <a:cubicBezTo>
                    <a:pt x="198233" y="-13089"/>
                    <a:pt x="299127" y="-11840"/>
                    <a:pt x="371736" y="351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44167C5-1B2B-41D7-8F84-579F7A556E97}"/>
                </a:ext>
              </a:extLst>
            </p:cNvPr>
            <p:cNvSpPr>
              <a:spLocks noChangeAspect="1"/>
            </p:cNvSpPr>
            <p:nvPr/>
          </p:nvSpPr>
          <p:spPr>
            <a:xfrm rot="19885711">
              <a:off x="4791248" y="3957722"/>
              <a:ext cx="548640" cy="322023"/>
            </a:xfrm>
            <a:custGeom>
              <a:avLst/>
              <a:gdLst>
                <a:gd name="connsiteX0" fmla="*/ 371736 w 6774883"/>
                <a:gd name="connsiteY0" fmla="*/ 35147 h 3976528"/>
                <a:gd name="connsiteX1" fmla="*/ 433212 w 6774883"/>
                <a:gd name="connsiteY1" fmla="*/ 97074 h 3976528"/>
                <a:gd name="connsiteX2" fmla="*/ 666079 w 6774883"/>
                <a:gd name="connsiteY2" fmla="*/ 463609 h 3976528"/>
                <a:gd name="connsiteX3" fmla="*/ 672692 w 6774883"/>
                <a:gd name="connsiteY3" fmla="*/ 481063 h 3976528"/>
                <a:gd name="connsiteX4" fmla="*/ 2497396 w 6774883"/>
                <a:gd name="connsiteY4" fmla="*/ 3345119 h 3976528"/>
                <a:gd name="connsiteX5" fmla="*/ 2522116 w 6774883"/>
                <a:gd name="connsiteY5" fmla="*/ 3370227 h 3976528"/>
                <a:gd name="connsiteX6" fmla="*/ 2525600 w 6774883"/>
                <a:gd name="connsiteY6" fmla="*/ 3371575 h 3976528"/>
                <a:gd name="connsiteX7" fmla="*/ 2541536 w 6774883"/>
                <a:gd name="connsiteY7" fmla="*/ 3405164 h 3976528"/>
                <a:gd name="connsiteX8" fmla="*/ 2621565 w 6774883"/>
                <a:gd name="connsiteY8" fmla="*/ 3474402 h 3976528"/>
                <a:gd name="connsiteX9" fmla="*/ 2723148 w 6774883"/>
                <a:gd name="connsiteY9" fmla="*/ 3504065 h 3976528"/>
                <a:gd name="connsiteX10" fmla="*/ 2739560 w 6774883"/>
                <a:gd name="connsiteY10" fmla="*/ 3501912 h 3976528"/>
                <a:gd name="connsiteX11" fmla="*/ 2747605 w 6774883"/>
                <a:gd name="connsiteY11" fmla="*/ 3507779 h 3976528"/>
                <a:gd name="connsiteX12" fmla="*/ 2782091 w 6774883"/>
                <a:gd name="connsiteY12" fmla="*/ 3514993 h 3976528"/>
                <a:gd name="connsiteX13" fmla="*/ 4910211 w 6774883"/>
                <a:gd name="connsiteY13" fmla="*/ 3506137 h 3976528"/>
                <a:gd name="connsiteX14" fmla="*/ 4914887 w 6774883"/>
                <a:gd name="connsiteY14" fmla="*/ 3508196 h 3976528"/>
                <a:gd name="connsiteX15" fmla="*/ 6230169 w 6774883"/>
                <a:gd name="connsiteY15" fmla="*/ 3503945 h 3976528"/>
                <a:gd name="connsiteX16" fmla="*/ 6242597 w 6774883"/>
                <a:gd name="connsiteY16" fmla="*/ 3498664 h 3976528"/>
                <a:gd name="connsiteX17" fmla="*/ 6555892 w 6774883"/>
                <a:gd name="connsiteY17" fmla="*/ 3498664 h 3976528"/>
                <a:gd name="connsiteX18" fmla="*/ 6774883 w 6774883"/>
                <a:gd name="connsiteY18" fmla="*/ 3736407 h 3976528"/>
                <a:gd name="connsiteX19" fmla="*/ 6555892 w 6774883"/>
                <a:gd name="connsiteY19" fmla="*/ 3974152 h 3976528"/>
                <a:gd name="connsiteX20" fmla="*/ 5632664 w 6774883"/>
                <a:gd name="connsiteY20" fmla="*/ 3974152 h 3976528"/>
                <a:gd name="connsiteX21" fmla="*/ 5628013 w 6774883"/>
                <a:gd name="connsiteY21" fmla="*/ 3973642 h 3976528"/>
                <a:gd name="connsiteX22" fmla="*/ 3418377 w 6774883"/>
                <a:gd name="connsiteY22" fmla="*/ 3973642 h 3976528"/>
                <a:gd name="connsiteX23" fmla="*/ 3392014 w 6774883"/>
                <a:gd name="connsiteY23" fmla="*/ 3976528 h 3976528"/>
                <a:gd name="connsiteX24" fmla="*/ 2468786 w 6774883"/>
                <a:gd name="connsiteY24" fmla="*/ 3976528 h 3976528"/>
                <a:gd name="connsiteX25" fmla="*/ 2287198 w 6774883"/>
                <a:gd name="connsiteY25" fmla="*/ 3871712 h 3976528"/>
                <a:gd name="connsiteX26" fmla="*/ 2279545 w 6774883"/>
                <a:gd name="connsiteY26" fmla="*/ 3856404 h 3976528"/>
                <a:gd name="connsiteX27" fmla="*/ 2253317 w 6774883"/>
                <a:gd name="connsiteY27" fmla="*/ 3835205 h 3976528"/>
                <a:gd name="connsiteX28" fmla="*/ 2225575 w 6774883"/>
                <a:gd name="connsiteY28" fmla="*/ 3800546 h 3976528"/>
                <a:gd name="connsiteX29" fmla="*/ 1730497 w 6774883"/>
                <a:gd name="connsiteY29" fmla="*/ 3021285 h 3976528"/>
                <a:gd name="connsiteX30" fmla="*/ 1728434 w 6774883"/>
                <a:gd name="connsiteY30" fmla="*/ 3017086 h 3976528"/>
                <a:gd name="connsiteX31" fmla="*/ 543523 w 6774883"/>
                <a:gd name="connsiteY31" fmla="*/ 1152018 h 3976528"/>
                <a:gd name="connsiteX32" fmla="*/ 526950 w 6774883"/>
                <a:gd name="connsiteY32" fmla="*/ 1131314 h 3976528"/>
                <a:gd name="connsiteX33" fmla="*/ 31871 w 6774883"/>
                <a:gd name="connsiteY33" fmla="*/ 352053 h 3976528"/>
                <a:gd name="connsiteX34" fmla="*/ 115109 w 6774883"/>
                <a:gd name="connsiteY34" fmla="*/ 39721 h 3976528"/>
                <a:gd name="connsiteX35" fmla="*/ 371736 w 6774883"/>
                <a:gd name="connsiteY35" fmla="*/ 35147 h 397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774883" h="3976528">
                  <a:moveTo>
                    <a:pt x="371736" y="35147"/>
                  </a:moveTo>
                  <a:cubicBezTo>
                    <a:pt x="395939" y="50810"/>
                    <a:pt x="417000" y="71555"/>
                    <a:pt x="433212" y="97074"/>
                  </a:cubicBezTo>
                  <a:lnTo>
                    <a:pt x="666079" y="463609"/>
                  </a:lnTo>
                  <a:lnTo>
                    <a:pt x="672692" y="481063"/>
                  </a:lnTo>
                  <a:lnTo>
                    <a:pt x="2497396" y="3345119"/>
                  </a:lnTo>
                  <a:cubicBezTo>
                    <a:pt x="2504050" y="3355565"/>
                    <a:pt x="2512513" y="3363970"/>
                    <a:pt x="2522116" y="3370227"/>
                  </a:cubicBezTo>
                  <a:lnTo>
                    <a:pt x="2525600" y="3371575"/>
                  </a:lnTo>
                  <a:lnTo>
                    <a:pt x="2541536" y="3405164"/>
                  </a:lnTo>
                  <a:cubicBezTo>
                    <a:pt x="2562507" y="3433106"/>
                    <a:pt x="2589356" y="3456862"/>
                    <a:pt x="2621565" y="3474402"/>
                  </a:cubicBezTo>
                  <a:cubicBezTo>
                    <a:pt x="2653776" y="3491943"/>
                    <a:pt x="2688298" y="3501608"/>
                    <a:pt x="2723148" y="3504065"/>
                  </a:cubicBezTo>
                  <a:lnTo>
                    <a:pt x="2739560" y="3501912"/>
                  </a:lnTo>
                  <a:lnTo>
                    <a:pt x="2747605" y="3507779"/>
                  </a:lnTo>
                  <a:cubicBezTo>
                    <a:pt x="2758061" y="3512474"/>
                    <a:pt x="2769707" y="3515045"/>
                    <a:pt x="2782091" y="3514993"/>
                  </a:cubicBezTo>
                  <a:lnTo>
                    <a:pt x="4910211" y="3506137"/>
                  </a:lnTo>
                  <a:lnTo>
                    <a:pt x="4914887" y="3508196"/>
                  </a:lnTo>
                  <a:lnTo>
                    <a:pt x="6230169" y="3503945"/>
                  </a:lnTo>
                  <a:lnTo>
                    <a:pt x="6242597" y="3498664"/>
                  </a:lnTo>
                  <a:lnTo>
                    <a:pt x="6555892" y="3498664"/>
                  </a:lnTo>
                  <a:cubicBezTo>
                    <a:pt x="6676826" y="3498664"/>
                    <a:pt x="6774883" y="3605098"/>
                    <a:pt x="6774883" y="3736407"/>
                  </a:cubicBezTo>
                  <a:cubicBezTo>
                    <a:pt x="6774883" y="3867717"/>
                    <a:pt x="6676825" y="3974152"/>
                    <a:pt x="6555892" y="3974152"/>
                  </a:cubicBezTo>
                  <a:lnTo>
                    <a:pt x="5632664" y="3974152"/>
                  </a:lnTo>
                  <a:lnTo>
                    <a:pt x="5628013" y="3973642"/>
                  </a:lnTo>
                  <a:lnTo>
                    <a:pt x="3418377" y="3973642"/>
                  </a:lnTo>
                  <a:lnTo>
                    <a:pt x="3392014" y="3976528"/>
                  </a:lnTo>
                  <a:lnTo>
                    <a:pt x="2468786" y="3976528"/>
                  </a:lnTo>
                  <a:cubicBezTo>
                    <a:pt x="2393203" y="3976528"/>
                    <a:pt x="2326555" y="3934952"/>
                    <a:pt x="2287198" y="3871712"/>
                  </a:cubicBezTo>
                  <a:lnTo>
                    <a:pt x="2279545" y="3856404"/>
                  </a:lnTo>
                  <a:lnTo>
                    <a:pt x="2253317" y="3835205"/>
                  </a:lnTo>
                  <a:cubicBezTo>
                    <a:pt x="2243000" y="3824871"/>
                    <a:pt x="2233682" y="3813305"/>
                    <a:pt x="2225575" y="3800546"/>
                  </a:cubicBezTo>
                  <a:lnTo>
                    <a:pt x="1730497" y="3021285"/>
                  </a:lnTo>
                  <a:lnTo>
                    <a:pt x="1728434" y="3017086"/>
                  </a:lnTo>
                  <a:lnTo>
                    <a:pt x="543523" y="1152018"/>
                  </a:lnTo>
                  <a:lnTo>
                    <a:pt x="526950" y="1131314"/>
                  </a:lnTo>
                  <a:lnTo>
                    <a:pt x="31871" y="352053"/>
                  </a:lnTo>
                  <a:cubicBezTo>
                    <a:pt x="-32978" y="249978"/>
                    <a:pt x="4276" y="110136"/>
                    <a:pt x="115109" y="39721"/>
                  </a:cubicBezTo>
                  <a:cubicBezTo>
                    <a:pt x="198233" y="-13089"/>
                    <a:pt x="299127" y="-11840"/>
                    <a:pt x="371736" y="351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 Box 10">
            <a:extLst>
              <a:ext uri="{FF2B5EF4-FFF2-40B4-BE49-F238E27FC236}">
                <a16:creationId xmlns:a16="http://schemas.microsoft.com/office/drawing/2014/main" id="{3EDADF08-A93A-4D8C-8B89-5F9080A70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4159006"/>
            <a:ext cx="12192000" cy="92333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60960" tIns="30480" rIns="60960" bIns="30480">
            <a:spAutoFit/>
          </a:bodyPr>
          <a:lstStyle/>
          <a:p>
            <a:pPr algn="ctr"/>
            <a:r>
              <a:rPr lang="en-US" sz="2800" b="1" dirty="0">
                <a:solidFill>
                  <a:srgbClr val="4CC8EC"/>
                </a:solidFill>
                <a:latin typeface="Candara" panose="020E0502030303020204" pitchFamily="34" charset="0"/>
              </a:rPr>
              <a:t>Now, you can have the experience of an astronaut . The system will provide you a spaceship and using this spaceship you can travel into our solar system.</a:t>
            </a:r>
          </a:p>
        </p:txBody>
      </p:sp>
      <p:sp>
        <p:nvSpPr>
          <p:cNvPr id="41" name="Text Box 10">
            <a:extLst>
              <a:ext uri="{FF2B5EF4-FFF2-40B4-BE49-F238E27FC236}">
                <a16:creationId xmlns:a16="http://schemas.microsoft.com/office/drawing/2014/main" id="{BA090177-1A91-44AB-830F-2C413297AE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3382" y="1616283"/>
            <a:ext cx="2061565" cy="4308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60960" tIns="30480" rIns="60960" bIns="3048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rPr>
              <a:t>Space Travel</a:t>
            </a:r>
          </a:p>
        </p:txBody>
      </p:sp>
      <p:grpSp>
        <p:nvGrpSpPr>
          <p:cNvPr id="14" name="Группа 988">
            <a:extLst>
              <a:ext uri="{FF2B5EF4-FFF2-40B4-BE49-F238E27FC236}">
                <a16:creationId xmlns:a16="http://schemas.microsoft.com/office/drawing/2014/main" id="{4E4897E4-843E-4C22-8AA5-3943C6347371}"/>
              </a:ext>
            </a:extLst>
          </p:cNvPr>
          <p:cNvGrpSpPr>
            <a:grpSpLocks noChangeAspect="1"/>
          </p:cNvGrpSpPr>
          <p:nvPr/>
        </p:nvGrpSpPr>
        <p:grpSpPr>
          <a:xfrm>
            <a:off x="5861908" y="620832"/>
            <a:ext cx="782288" cy="787554"/>
            <a:chOff x="2974975" y="4695826"/>
            <a:chExt cx="471488" cy="474662"/>
          </a:xfrm>
          <a:solidFill>
            <a:schemeClr val="tx2">
              <a:lumMod val="75000"/>
            </a:schemeClr>
          </a:solidFill>
        </p:grpSpPr>
        <p:sp>
          <p:nvSpPr>
            <p:cNvPr id="15" name="Freeform 285">
              <a:extLst>
                <a:ext uri="{FF2B5EF4-FFF2-40B4-BE49-F238E27FC236}">
                  <a16:creationId xmlns:a16="http://schemas.microsoft.com/office/drawing/2014/main" id="{D9DFA2B2-4F4E-4593-99D3-7069B2D3B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4975" y="4976813"/>
              <a:ext cx="192088" cy="192088"/>
            </a:xfrm>
            <a:custGeom>
              <a:avLst/>
              <a:gdLst>
                <a:gd name="T0" fmla="*/ 530 w 847"/>
                <a:gd name="T1" fmla="*/ 51 h 847"/>
                <a:gd name="T2" fmla="*/ 323 w 847"/>
                <a:gd name="T3" fmla="*/ 366 h 847"/>
                <a:gd name="T4" fmla="*/ 300 w 847"/>
                <a:gd name="T5" fmla="*/ 389 h 847"/>
                <a:gd name="T6" fmla="*/ 271 w 847"/>
                <a:gd name="T7" fmla="*/ 422 h 847"/>
                <a:gd name="T8" fmla="*/ 253 w 847"/>
                <a:gd name="T9" fmla="*/ 461 h 847"/>
                <a:gd name="T10" fmla="*/ 253 w 847"/>
                <a:gd name="T11" fmla="*/ 503 h 847"/>
                <a:gd name="T12" fmla="*/ 271 w 847"/>
                <a:gd name="T13" fmla="*/ 542 h 847"/>
                <a:gd name="T14" fmla="*/ 304 w 847"/>
                <a:gd name="T15" fmla="*/ 576 h 847"/>
                <a:gd name="T16" fmla="*/ 342 w 847"/>
                <a:gd name="T17" fmla="*/ 593 h 847"/>
                <a:gd name="T18" fmla="*/ 385 w 847"/>
                <a:gd name="T19" fmla="*/ 593 h 847"/>
                <a:gd name="T20" fmla="*/ 424 w 847"/>
                <a:gd name="T21" fmla="*/ 576 h 847"/>
                <a:gd name="T22" fmla="*/ 458 w 847"/>
                <a:gd name="T23" fmla="*/ 547 h 847"/>
                <a:gd name="T24" fmla="*/ 751 w 847"/>
                <a:gd name="T25" fmla="*/ 314 h 847"/>
                <a:gd name="T26" fmla="*/ 813 w 847"/>
                <a:gd name="T27" fmla="*/ 316 h 847"/>
                <a:gd name="T28" fmla="*/ 816 w 847"/>
                <a:gd name="T29" fmla="*/ 353 h 847"/>
                <a:gd name="T30" fmla="*/ 741 w 847"/>
                <a:gd name="T31" fmla="*/ 429 h 847"/>
                <a:gd name="T32" fmla="*/ 657 w 847"/>
                <a:gd name="T33" fmla="*/ 501 h 847"/>
                <a:gd name="T34" fmla="*/ 567 w 847"/>
                <a:gd name="T35" fmla="*/ 569 h 847"/>
                <a:gd name="T36" fmla="*/ 476 w 847"/>
                <a:gd name="T37" fmla="*/ 632 h 847"/>
                <a:gd name="T38" fmla="*/ 386 w 847"/>
                <a:gd name="T39" fmla="*/ 687 h 847"/>
                <a:gd name="T40" fmla="*/ 299 w 847"/>
                <a:gd name="T41" fmla="*/ 736 h 847"/>
                <a:gd name="T42" fmla="*/ 219 w 847"/>
                <a:gd name="T43" fmla="*/ 777 h 847"/>
                <a:gd name="T44" fmla="*/ 146 w 847"/>
                <a:gd name="T45" fmla="*/ 810 h 847"/>
                <a:gd name="T46" fmla="*/ 86 w 847"/>
                <a:gd name="T47" fmla="*/ 832 h 847"/>
                <a:gd name="T48" fmla="*/ 40 w 847"/>
                <a:gd name="T49" fmla="*/ 845 h 847"/>
                <a:gd name="T50" fmla="*/ 11 w 847"/>
                <a:gd name="T51" fmla="*/ 846 h 847"/>
                <a:gd name="T52" fmla="*/ 0 w 847"/>
                <a:gd name="T53" fmla="*/ 836 h 847"/>
                <a:gd name="T54" fmla="*/ 2 w 847"/>
                <a:gd name="T55" fmla="*/ 807 h 847"/>
                <a:gd name="T56" fmla="*/ 15 w 847"/>
                <a:gd name="T57" fmla="*/ 761 h 847"/>
                <a:gd name="T58" fmla="*/ 38 w 847"/>
                <a:gd name="T59" fmla="*/ 700 h 847"/>
                <a:gd name="T60" fmla="*/ 69 w 847"/>
                <a:gd name="T61" fmla="*/ 629 h 847"/>
                <a:gd name="T62" fmla="*/ 110 w 847"/>
                <a:gd name="T63" fmla="*/ 548 h 847"/>
                <a:gd name="T64" fmla="*/ 159 w 847"/>
                <a:gd name="T65" fmla="*/ 461 h 847"/>
                <a:gd name="T66" fmla="*/ 215 w 847"/>
                <a:gd name="T67" fmla="*/ 370 h 847"/>
                <a:gd name="T68" fmla="*/ 277 w 847"/>
                <a:gd name="T69" fmla="*/ 280 h 847"/>
                <a:gd name="T70" fmla="*/ 345 w 847"/>
                <a:gd name="T71" fmla="*/ 191 h 847"/>
                <a:gd name="T72" fmla="*/ 418 w 847"/>
                <a:gd name="T73" fmla="*/ 106 h 847"/>
                <a:gd name="T74" fmla="*/ 493 w 847"/>
                <a:gd name="T75" fmla="*/ 31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47" h="847">
                  <a:moveTo>
                    <a:pt x="530" y="0"/>
                  </a:moveTo>
                  <a:lnTo>
                    <a:pt x="530" y="51"/>
                  </a:lnTo>
                  <a:lnTo>
                    <a:pt x="531" y="98"/>
                  </a:lnTo>
                  <a:lnTo>
                    <a:pt x="323" y="366"/>
                  </a:lnTo>
                  <a:lnTo>
                    <a:pt x="315" y="374"/>
                  </a:lnTo>
                  <a:lnTo>
                    <a:pt x="300" y="389"/>
                  </a:lnTo>
                  <a:lnTo>
                    <a:pt x="285" y="405"/>
                  </a:lnTo>
                  <a:lnTo>
                    <a:pt x="271" y="422"/>
                  </a:lnTo>
                  <a:lnTo>
                    <a:pt x="261" y="441"/>
                  </a:lnTo>
                  <a:lnTo>
                    <a:pt x="253" y="461"/>
                  </a:lnTo>
                  <a:lnTo>
                    <a:pt x="251" y="484"/>
                  </a:lnTo>
                  <a:lnTo>
                    <a:pt x="253" y="503"/>
                  </a:lnTo>
                  <a:lnTo>
                    <a:pt x="260" y="524"/>
                  </a:lnTo>
                  <a:lnTo>
                    <a:pt x="271" y="542"/>
                  </a:lnTo>
                  <a:lnTo>
                    <a:pt x="286" y="561"/>
                  </a:lnTo>
                  <a:lnTo>
                    <a:pt x="304" y="576"/>
                  </a:lnTo>
                  <a:lnTo>
                    <a:pt x="323" y="587"/>
                  </a:lnTo>
                  <a:lnTo>
                    <a:pt x="342" y="593"/>
                  </a:lnTo>
                  <a:lnTo>
                    <a:pt x="363" y="596"/>
                  </a:lnTo>
                  <a:lnTo>
                    <a:pt x="385" y="593"/>
                  </a:lnTo>
                  <a:lnTo>
                    <a:pt x="405" y="587"/>
                  </a:lnTo>
                  <a:lnTo>
                    <a:pt x="424" y="576"/>
                  </a:lnTo>
                  <a:lnTo>
                    <a:pt x="442" y="562"/>
                  </a:lnTo>
                  <a:lnTo>
                    <a:pt x="458" y="547"/>
                  </a:lnTo>
                  <a:lnTo>
                    <a:pt x="473" y="532"/>
                  </a:lnTo>
                  <a:lnTo>
                    <a:pt x="751" y="314"/>
                  </a:lnTo>
                  <a:lnTo>
                    <a:pt x="780" y="315"/>
                  </a:lnTo>
                  <a:lnTo>
                    <a:pt x="813" y="316"/>
                  </a:lnTo>
                  <a:lnTo>
                    <a:pt x="847" y="315"/>
                  </a:lnTo>
                  <a:lnTo>
                    <a:pt x="816" y="353"/>
                  </a:lnTo>
                  <a:lnTo>
                    <a:pt x="780" y="391"/>
                  </a:lnTo>
                  <a:lnTo>
                    <a:pt x="741" y="429"/>
                  </a:lnTo>
                  <a:lnTo>
                    <a:pt x="699" y="466"/>
                  </a:lnTo>
                  <a:lnTo>
                    <a:pt x="657" y="501"/>
                  </a:lnTo>
                  <a:lnTo>
                    <a:pt x="612" y="536"/>
                  </a:lnTo>
                  <a:lnTo>
                    <a:pt x="567" y="569"/>
                  </a:lnTo>
                  <a:lnTo>
                    <a:pt x="522" y="602"/>
                  </a:lnTo>
                  <a:lnTo>
                    <a:pt x="476" y="632"/>
                  </a:lnTo>
                  <a:lnTo>
                    <a:pt x="431" y="660"/>
                  </a:lnTo>
                  <a:lnTo>
                    <a:pt x="386" y="687"/>
                  </a:lnTo>
                  <a:lnTo>
                    <a:pt x="342" y="713"/>
                  </a:lnTo>
                  <a:lnTo>
                    <a:pt x="299" y="736"/>
                  </a:lnTo>
                  <a:lnTo>
                    <a:pt x="258" y="758"/>
                  </a:lnTo>
                  <a:lnTo>
                    <a:pt x="219" y="777"/>
                  </a:lnTo>
                  <a:lnTo>
                    <a:pt x="181" y="794"/>
                  </a:lnTo>
                  <a:lnTo>
                    <a:pt x="146" y="810"/>
                  </a:lnTo>
                  <a:lnTo>
                    <a:pt x="115" y="823"/>
                  </a:lnTo>
                  <a:lnTo>
                    <a:pt x="86" y="832"/>
                  </a:lnTo>
                  <a:lnTo>
                    <a:pt x="61" y="840"/>
                  </a:lnTo>
                  <a:lnTo>
                    <a:pt x="40" y="845"/>
                  </a:lnTo>
                  <a:lnTo>
                    <a:pt x="23" y="847"/>
                  </a:lnTo>
                  <a:lnTo>
                    <a:pt x="11" y="846"/>
                  </a:lnTo>
                  <a:lnTo>
                    <a:pt x="3" y="843"/>
                  </a:lnTo>
                  <a:lnTo>
                    <a:pt x="0" y="836"/>
                  </a:lnTo>
                  <a:lnTo>
                    <a:pt x="0" y="824"/>
                  </a:lnTo>
                  <a:lnTo>
                    <a:pt x="2" y="807"/>
                  </a:lnTo>
                  <a:lnTo>
                    <a:pt x="7" y="786"/>
                  </a:lnTo>
                  <a:lnTo>
                    <a:pt x="15" y="761"/>
                  </a:lnTo>
                  <a:lnTo>
                    <a:pt x="25" y="733"/>
                  </a:lnTo>
                  <a:lnTo>
                    <a:pt x="38" y="700"/>
                  </a:lnTo>
                  <a:lnTo>
                    <a:pt x="52" y="666"/>
                  </a:lnTo>
                  <a:lnTo>
                    <a:pt x="69" y="629"/>
                  </a:lnTo>
                  <a:lnTo>
                    <a:pt x="89" y="589"/>
                  </a:lnTo>
                  <a:lnTo>
                    <a:pt x="110" y="548"/>
                  </a:lnTo>
                  <a:lnTo>
                    <a:pt x="134" y="506"/>
                  </a:lnTo>
                  <a:lnTo>
                    <a:pt x="159" y="461"/>
                  </a:lnTo>
                  <a:lnTo>
                    <a:pt x="186" y="416"/>
                  </a:lnTo>
                  <a:lnTo>
                    <a:pt x="215" y="370"/>
                  </a:lnTo>
                  <a:lnTo>
                    <a:pt x="246" y="325"/>
                  </a:lnTo>
                  <a:lnTo>
                    <a:pt x="277" y="280"/>
                  </a:lnTo>
                  <a:lnTo>
                    <a:pt x="311" y="234"/>
                  </a:lnTo>
                  <a:lnTo>
                    <a:pt x="345" y="191"/>
                  </a:lnTo>
                  <a:lnTo>
                    <a:pt x="381" y="148"/>
                  </a:lnTo>
                  <a:lnTo>
                    <a:pt x="418" y="106"/>
                  </a:lnTo>
                  <a:lnTo>
                    <a:pt x="457" y="66"/>
                  </a:lnTo>
                  <a:lnTo>
                    <a:pt x="493" y="31"/>
                  </a:lnTo>
                  <a:lnTo>
                    <a:pt x="530" y="0"/>
                  </a:lnTo>
                  <a:close/>
                </a:path>
              </a:pathLst>
            </a:custGeom>
            <a:grpFill/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6" name="Freeform 286">
              <a:extLst>
                <a:ext uri="{FF2B5EF4-FFF2-40B4-BE49-F238E27FC236}">
                  <a16:creationId xmlns:a16="http://schemas.microsoft.com/office/drawing/2014/main" id="{2CD17934-E269-4F99-95ED-1B46E8556B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0700" y="4905376"/>
              <a:ext cx="176213" cy="177800"/>
            </a:xfrm>
            <a:custGeom>
              <a:avLst/>
              <a:gdLst>
                <a:gd name="T0" fmla="*/ 744 w 781"/>
                <a:gd name="T1" fmla="*/ 0 h 781"/>
                <a:gd name="T2" fmla="*/ 760 w 781"/>
                <a:gd name="T3" fmla="*/ 1 h 781"/>
                <a:gd name="T4" fmla="*/ 771 w 781"/>
                <a:gd name="T5" fmla="*/ 2 h 781"/>
                <a:gd name="T6" fmla="*/ 777 w 781"/>
                <a:gd name="T7" fmla="*/ 4 h 781"/>
                <a:gd name="T8" fmla="*/ 781 w 781"/>
                <a:gd name="T9" fmla="*/ 17 h 781"/>
                <a:gd name="T10" fmla="*/ 781 w 781"/>
                <a:gd name="T11" fmla="*/ 36 h 781"/>
                <a:gd name="T12" fmla="*/ 780 w 781"/>
                <a:gd name="T13" fmla="*/ 57 h 781"/>
                <a:gd name="T14" fmla="*/ 777 w 781"/>
                <a:gd name="T15" fmla="*/ 80 h 781"/>
                <a:gd name="T16" fmla="*/ 773 w 781"/>
                <a:gd name="T17" fmla="*/ 105 h 781"/>
                <a:gd name="T18" fmla="*/ 768 w 781"/>
                <a:gd name="T19" fmla="*/ 129 h 781"/>
                <a:gd name="T20" fmla="*/ 761 w 781"/>
                <a:gd name="T21" fmla="*/ 151 h 781"/>
                <a:gd name="T22" fmla="*/ 755 w 781"/>
                <a:gd name="T23" fmla="*/ 171 h 781"/>
                <a:gd name="T24" fmla="*/ 747 w 781"/>
                <a:gd name="T25" fmla="*/ 187 h 781"/>
                <a:gd name="T26" fmla="*/ 740 w 781"/>
                <a:gd name="T27" fmla="*/ 198 h 781"/>
                <a:gd name="T28" fmla="*/ 33 w 781"/>
                <a:gd name="T29" fmla="*/ 747 h 781"/>
                <a:gd name="T30" fmla="*/ 18 w 781"/>
                <a:gd name="T31" fmla="*/ 764 h 781"/>
                <a:gd name="T32" fmla="*/ 9 w 781"/>
                <a:gd name="T33" fmla="*/ 772 h 781"/>
                <a:gd name="T34" fmla="*/ 0 w 781"/>
                <a:gd name="T35" fmla="*/ 781 h 781"/>
                <a:gd name="T36" fmla="*/ 9 w 781"/>
                <a:gd name="T37" fmla="*/ 771 h 781"/>
                <a:gd name="T38" fmla="*/ 18 w 781"/>
                <a:gd name="T39" fmla="*/ 763 h 781"/>
                <a:gd name="T40" fmla="*/ 583 w 781"/>
                <a:gd name="T41" fmla="*/ 41 h 781"/>
                <a:gd name="T42" fmla="*/ 591 w 781"/>
                <a:gd name="T43" fmla="*/ 35 h 781"/>
                <a:gd name="T44" fmla="*/ 605 w 781"/>
                <a:gd name="T45" fmla="*/ 28 h 781"/>
                <a:gd name="T46" fmla="*/ 624 w 781"/>
                <a:gd name="T47" fmla="*/ 22 h 781"/>
                <a:gd name="T48" fmla="*/ 645 w 781"/>
                <a:gd name="T49" fmla="*/ 15 h 781"/>
                <a:gd name="T50" fmla="*/ 668 w 781"/>
                <a:gd name="T51" fmla="*/ 10 h 781"/>
                <a:gd name="T52" fmla="*/ 693 w 781"/>
                <a:gd name="T53" fmla="*/ 4 h 781"/>
                <a:gd name="T54" fmla="*/ 719 w 781"/>
                <a:gd name="T55" fmla="*/ 1 h 781"/>
                <a:gd name="T56" fmla="*/ 744 w 781"/>
                <a:gd name="T57" fmla="*/ 0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81" h="781">
                  <a:moveTo>
                    <a:pt x="744" y="0"/>
                  </a:moveTo>
                  <a:lnTo>
                    <a:pt x="760" y="1"/>
                  </a:lnTo>
                  <a:lnTo>
                    <a:pt x="771" y="2"/>
                  </a:lnTo>
                  <a:lnTo>
                    <a:pt x="777" y="4"/>
                  </a:lnTo>
                  <a:lnTo>
                    <a:pt x="781" y="17"/>
                  </a:lnTo>
                  <a:lnTo>
                    <a:pt x="781" y="36"/>
                  </a:lnTo>
                  <a:lnTo>
                    <a:pt x="780" y="57"/>
                  </a:lnTo>
                  <a:lnTo>
                    <a:pt x="777" y="80"/>
                  </a:lnTo>
                  <a:lnTo>
                    <a:pt x="773" y="105"/>
                  </a:lnTo>
                  <a:lnTo>
                    <a:pt x="768" y="129"/>
                  </a:lnTo>
                  <a:lnTo>
                    <a:pt x="761" y="151"/>
                  </a:lnTo>
                  <a:lnTo>
                    <a:pt x="755" y="171"/>
                  </a:lnTo>
                  <a:lnTo>
                    <a:pt x="747" y="187"/>
                  </a:lnTo>
                  <a:lnTo>
                    <a:pt x="740" y="198"/>
                  </a:lnTo>
                  <a:lnTo>
                    <a:pt x="33" y="747"/>
                  </a:lnTo>
                  <a:lnTo>
                    <a:pt x="18" y="764"/>
                  </a:lnTo>
                  <a:lnTo>
                    <a:pt x="9" y="772"/>
                  </a:lnTo>
                  <a:lnTo>
                    <a:pt x="0" y="781"/>
                  </a:lnTo>
                  <a:lnTo>
                    <a:pt x="9" y="771"/>
                  </a:lnTo>
                  <a:lnTo>
                    <a:pt x="18" y="763"/>
                  </a:lnTo>
                  <a:lnTo>
                    <a:pt x="583" y="41"/>
                  </a:lnTo>
                  <a:lnTo>
                    <a:pt x="591" y="35"/>
                  </a:lnTo>
                  <a:lnTo>
                    <a:pt x="605" y="28"/>
                  </a:lnTo>
                  <a:lnTo>
                    <a:pt x="624" y="22"/>
                  </a:lnTo>
                  <a:lnTo>
                    <a:pt x="645" y="15"/>
                  </a:lnTo>
                  <a:lnTo>
                    <a:pt x="668" y="10"/>
                  </a:lnTo>
                  <a:lnTo>
                    <a:pt x="693" y="4"/>
                  </a:lnTo>
                  <a:lnTo>
                    <a:pt x="719" y="1"/>
                  </a:lnTo>
                  <a:lnTo>
                    <a:pt x="744" y="0"/>
                  </a:lnTo>
                  <a:close/>
                </a:path>
              </a:pathLst>
            </a:custGeom>
            <a:grpFill/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7" name="Freeform 287">
              <a:extLst>
                <a:ext uri="{FF2B5EF4-FFF2-40B4-BE49-F238E27FC236}">
                  <a16:creationId xmlns:a16="http://schemas.microsoft.com/office/drawing/2014/main" id="{097B820A-BA01-4FCF-A08D-1AF868F0B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6900" y="4995863"/>
              <a:ext cx="203200" cy="174625"/>
            </a:xfrm>
            <a:custGeom>
              <a:avLst/>
              <a:gdLst>
                <a:gd name="T0" fmla="*/ 891 w 898"/>
                <a:gd name="T1" fmla="*/ 0 h 769"/>
                <a:gd name="T2" fmla="*/ 898 w 898"/>
                <a:gd name="T3" fmla="*/ 43 h 769"/>
                <a:gd name="T4" fmla="*/ 898 w 898"/>
                <a:gd name="T5" fmla="*/ 95 h 769"/>
                <a:gd name="T6" fmla="*/ 896 w 898"/>
                <a:gd name="T7" fmla="*/ 142 h 769"/>
                <a:gd name="T8" fmla="*/ 892 w 898"/>
                <a:gd name="T9" fmla="*/ 183 h 769"/>
                <a:gd name="T10" fmla="*/ 887 w 898"/>
                <a:gd name="T11" fmla="*/ 220 h 769"/>
                <a:gd name="T12" fmla="*/ 878 w 898"/>
                <a:gd name="T13" fmla="*/ 252 h 769"/>
                <a:gd name="T14" fmla="*/ 868 w 898"/>
                <a:gd name="T15" fmla="*/ 281 h 769"/>
                <a:gd name="T16" fmla="*/ 855 w 898"/>
                <a:gd name="T17" fmla="*/ 308 h 769"/>
                <a:gd name="T18" fmla="*/ 837 w 898"/>
                <a:gd name="T19" fmla="*/ 332 h 769"/>
                <a:gd name="T20" fmla="*/ 817 w 898"/>
                <a:gd name="T21" fmla="*/ 355 h 769"/>
                <a:gd name="T22" fmla="*/ 793 w 898"/>
                <a:gd name="T23" fmla="*/ 376 h 769"/>
                <a:gd name="T24" fmla="*/ 766 w 898"/>
                <a:gd name="T25" fmla="*/ 398 h 769"/>
                <a:gd name="T26" fmla="*/ 733 w 898"/>
                <a:gd name="T27" fmla="*/ 419 h 769"/>
                <a:gd name="T28" fmla="*/ 697 w 898"/>
                <a:gd name="T29" fmla="*/ 441 h 769"/>
                <a:gd name="T30" fmla="*/ 655 w 898"/>
                <a:gd name="T31" fmla="*/ 465 h 769"/>
                <a:gd name="T32" fmla="*/ 609 w 898"/>
                <a:gd name="T33" fmla="*/ 491 h 769"/>
                <a:gd name="T34" fmla="*/ 156 w 898"/>
                <a:gd name="T35" fmla="*/ 739 h 769"/>
                <a:gd name="T36" fmla="*/ 125 w 898"/>
                <a:gd name="T37" fmla="*/ 753 h 769"/>
                <a:gd name="T38" fmla="*/ 98 w 898"/>
                <a:gd name="T39" fmla="*/ 762 h 769"/>
                <a:gd name="T40" fmla="*/ 75 w 898"/>
                <a:gd name="T41" fmla="*/ 767 h 769"/>
                <a:gd name="T42" fmla="*/ 54 w 898"/>
                <a:gd name="T43" fmla="*/ 769 h 769"/>
                <a:gd name="T44" fmla="*/ 36 w 898"/>
                <a:gd name="T45" fmla="*/ 767 h 769"/>
                <a:gd name="T46" fmla="*/ 22 w 898"/>
                <a:gd name="T47" fmla="*/ 762 h 769"/>
                <a:gd name="T48" fmla="*/ 11 w 898"/>
                <a:gd name="T49" fmla="*/ 754 h 769"/>
                <a:gd name="T50" fmla="*/ 4 w 898"/>
                <a:gd name="T51" fmla="*/ 744 h 769"/>
                <a:gd name="T52" fmla="*/ 0 w 898"/>
                <a:gd name="T53" fmla="*/ 732 h 769"/>
                <a:gd name="T54" fmla="*/ 0 w 898"/>
                <a:gd name="T55" fmla="*/ 718 h 769"/>
                <a:gd name="T56" fmla="*/ 3 w 898"/>
                <a:gd name="T57" fmla="*/ 703 h 769"/>
                <a:gd name="T58" fmla="*/ 11 w 898"/>
                <a:gd name="T59" fmla="*/ 687 h 769"/>
                <a:gd name="T60" fmla="*/ 12 w 898"/>
                <a:gd name="T61" fmla="*/ 684 h 769"/>
                <a:gd name="T62" fmla="*/ 15 w 898"/>
                <a:gd name="T63" fmla="*/ 675 h 769"/>
                <a:gd name="T64" fmla="*/ 22 w 898"/>
                <a:gd name="T65" fmla="*/ 661 h 769"/>
                <a:gd name="T66" fmla="*/ 29 w 898"/>
                <a:gd name="T67" fmla="*/ 644 h 769"/>
                <a:gd name="T68" fmla="*/ 39 w 898"/>
                <a:gd name="T69" fmla="*/ 621 h 769"/>
                <a:gd name="T70" fmla="*/ 50 w 898"/>
                <a:gd name="T71" fmla="*/ 595 h 769"/>
                <a:gd name="T72" fmla="*/ 63 w 898"/>
                <a:gd name="T73" fmla="*/ 565 h 769"/>
                <a:gd name="T74" fmla="*/ 76 w 898"/>
                <a:gd name="T75" fmla="*/ 532 h 769"/>
                <a:gd name="T76" fmla="*/ 91 w 898"/>
                <a:gd name="T77" fmla="*/ 498 h 769"/>
                <a:gd name="T78" fmla="*/ 107 w 898"/>
                <a:gd name="T79" fmla="*/ 461 h 769"/>
                <a:gd name="T80" fmla="*/ 124 w 898"/>
                <a:gd name="T81" fmla="*/ 423 h 769"/>
                <a:gd name="T82" fmla="*/ 142 w 898"/>
                <a:gd name="T83" fmla="*/ 383 h 769"/>
                <a:gd name="T84" fmla="*/ 160 w 898"/>
                <a:gd name="T85" fmla="*/ 344 h 769"/>
                <a:gd name="T86" fmla="*/ 178 w 898"/>
                <a:gd name="T87" fmla="*/ 304 h 769"/>
                <a:gd name="T88" fmla="*/ 197 w 898"/>
                <a:gd name="T89" fmla="*/ 264 h 769"/>
                <a:gd name="T90" fmla="*/ 215 w 898"/>
                <a:gd name="T91" fmla="*/ 225 h 769"/>
                <a:gd name="T92" fmla="*/ 278 w 898"/>
                <a:gd name="T93" fmla="*/ 220 h 769"/>
                <a:gd name="T94" fmla="*/ 344 w 898"/>
                <a:gd name="T95" fmla="*/ 211 h 769"/>
                <a:gd name="T96" fmla="*/ 411 w 898"/>
                <a:gd name="T97" fmla="*/ 200 h 769"/>
                <a:gd name="T98" fmla="*/ 479 w 898"/>
                <a:gd name="T99" fmla="*/ 185 h 769"/>
                <a:gd name="T100" fmla="*/ 548 w 898"/>
                <a:gd name="T101" fmla="*/ 165 h 769"/>
                <a:gd name="T102" fmla="*/ 618 w 898"/>
                <a:gd name="T103" fmla="*/ 143 h 769"/>
                <a:gd name="T104" fmla="*/ 688 w 898"/>
                <a:gd name="T105" fmla="*/ 115 h 769"/>
                <a:gd name="T106" fmla="*/ 756 w 898"/>
                <a:gd name="T107" fmla="*/ 82 h 769"/>
                <a:gd name="T108" fmla="*/ 824 w 898"/>
                <a:gd name="T109" fmla="*/ 44 h 769"/>
                <a:gd name="T110" fmla="*/ 891 w 898"/>
                <a:gd name="T111" fmla="*/ 0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98" h="769">
                  <a:moveTo>
                    <a:pt x="891" y="0"/>
                  </a:moveTo>
                  <a:lnTo>
                    <a:pt x="898" y="43"/>
                  </a:lnTo>
                  <a:lnTo>
                    <a:pt x="898" y="95"/>
                  </a:lnTo>
                  <a:lnTo>
                    <a:pt x="896" y="142"/>
                  </a:lnTo>
                  <a:lnTo>
                    <a:pt x="892" y="183"/>
                  </a:lnTo>
                  <a:lnTo>
                    <a:pt x="887" y="220"/>
                  </a:lnTo>
                  <a:lnTo>
                    <a:pt x="878" y="252"/>
                  </a:lnTo>
                  <a:lnTo>
                    <a:pt x="868" y="281"/>
                  </a:lnTo>
                  <a:lnTo>
                    <a:pt x="855" y="308"/>
                  </a:lnTo>
                  <a:lnTo>
                    <a:pt x="837" y="332"/>
                  </a:lnTo>
                  <a:lnTo>
                    <a:pt x="817" y="355"/>
                  </a:lnTo>
                  <a:lnTo>
                    <a:pt x="793" y="376"/>
                  </a:lnTo>
                  <a:lnTo>
                    <a:pt x="766" y="398"/>
                  </a:lnTo>
                  <a:lnTo>
                    <a:pt x="733" y="419"/>
                  </a:lnTo>
                  <a:lnTo>
                    <a:pt x="697" y="441"/>
                  </a:lnTo>
                  <a:lnTo>
                    <a:pt x="655" y="465"/>
                  </a:lnTo>
                  <a:lnTo>
                    <a:pt x="609" y="491"/>
                  </a:lnTo>
                  <a:lnTo>
                    <a:pt x="156" y="739"/>
                  </a:lnTo>
                  <a:lnTo>
                    <a:pt x="125" y="753"/>
                  </a:lnTo>
                  <a:lnTo>
                    <a:pt x="98" y="762"/>
                  </a:lnTo>
                  <a:lnTo>
                    <a:pt x="75" y="767"/>
                  </a:lnTo>
                  <a:lnTo>
                    <a:pt x="54" y="769"/>
                  </a:lnTo>
                  <a:lnTo>
                    <a:pt x="36" y="767"/>
                  </a:lnTo>
                  <a:lnTo>
                    <a:pt x="22" y="762"/>
                  </a:lnTo>
                  <a:lnTo>
                    <a:pt x="11" y="754"/>
                  </a:lnTo>
                  <a:lnTo>
                    <a:pt x="4" y="744"/>
                  </a:lnTo>
                  <a:lnTo>
                    <a:pt x="0" y="732"/>
                  </a:lnTo>
                  <a:lnTo>
                    <a:pt x="0" y="718"/>
                  </a:lnTo>
                  <a:lnTo>
                    <a:pt x="3" y="703"/>
                  </a:lnTo>
                  <a:lnTo>
                    <a:pt x="11" y="687"/>
                  </a:lnTo>
                  <a:lnTo>
                    <a:pt x="12" y="684"/>
                  </a:lnTo>
                  <a:lnTo>
                    <a:pt x="15" y="675"/>
                  </a:lnTo>
                  <a:lnTo>
                    <a:pt x="22" y="661"/>
                  </a:lnTo>
                  <a:lnTo>
                    <a:pt x="29" y="644"/>
                  </a:lnTo>
                  <a:lnTo>
                    <a:pt x="39" y="621"/>
                  </a:lnTo>
                  <a:lnTo>
                    <a:pt x="50" y="595"/>
                  </a:lnTo>
                  <a:lnTo>
                    <a:pt x="63" y="565"/>
                  </a:lnTo>
                  <a:lnTo>
                    <a:pt x="76" y="532"/>
                  </a:lnTo>
                  <a:lnTo>
                    <a:pt x="91" y="498"/>
                  </a:lnTo>
                  <a:lnTo>
                    <a:pt x="107" y="461"/>
                  </a:lnTo>
                  <a:lnTo>
                    <a:pt x="124" y="423"/>
                  </a:lnTo>
                  <a:lnTo>
                    <a:pt x="142" y="383"/>
                  </a:lnTo>
                  <a:lnTo>
                    <a:pt x="160" y="344"/>
                  </a:lnTo>
                  <a:lnTo>
                    <a:pt x="178" y="304"/>
                  </a:lnTo>
                  <a:lnTo>
                    <a:pt x="197" y="264"/>
                  </a:lnTo>
                  <a:lnTo>
                    <a:pt x="215" y="225"/>
                  </a:lnTo>
                  <a:lnTo>
                    <a:pt x="278" y="220"/>
                  </a:lnTo>
                  <a:lnTo>
                    <a:pt x="344" y="211"/>
                  </a:lnTo>
                  <a:lnTo>
                    <a:pt x="411" y="200"/>
                  </a:lnTo>
                  <a:lnTo>
                    <a:pt x="479" y="185"/>
                  </a:lnTo>
                  <a:lnTo>
                    <a:pt x="548" y="165"/>
                  </a:lnTo>
                  <a:lnTo>
                    <a:pt x="618" y="143"/>
                  </a:lnTo>
                  <a:lnTo>
                    <a:pt x="688" y="115"/>
                  </a:lnTo>
                  <a:lnTo>
                    <a:pt x="756" y="82"/>
                  </a:lnTo>
                  <a:lnTo>
                    <a:pt x="824" y="44"/>
                  </a:lnTo>
                  <a:lnTo>
                    <a:pt x="891" y="0"/>
                  </a:lnTo>
                  <a:close/>
                </a:path>
              </a:pathLst>
            </a:custGeom>
            <a:grpFill/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8" name="Freeform 288">
              <a:extLst>
                <a:ext uri="{FF2B5EF4-FFF2-40B4-BE49-F238E27FC236}">
                  <a16:creationId xmlns:a16="http://schemas.microsoft.com/office/drawing/2014/main" id="{782DC548-040E-48BC-BDEC-0ED88A312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4975" y="4805363"/>
              <a:ext cx="171450" cy="203200"/>
            </a:xfrm>
            <a:custGeom>
              <a:avLst/>
              <a:gdLst>
                <a:gd name="T0" fmla="*/ 726 w 755"/>
                <a:gd name="T1" fmla="*/ 0 h 898"/>
                <a:gd name="T2" fmla="*/ 755 w 755"/>
                <a:gd name="T3" fmla="*/ 5 h 898"/>
                <a:gd name="T4" fmla="*/ 711 w 755"/>
                <a:gd name="T5" fmla="*/ 74 h 898"/>
                <a:gd name="T6" fmla="*/ 673 w 755"/>
                <a:gd name="T7" fmla="*/ 144 h 898"/>
                <a:gd name="T8" fmla="*/ 639 w 755"/>
                <a:gd name="T9" fmla="*/ 216 h 898"/>
                <a:gd name="T10" fmla="*/ 612 w 755"/>
                <a:gd name="T11" fmla="*/ 287 h 898"/>
                <a:gd name="T12" fmla="*/ 590 w 755"/>
                <a:gd name="T13" fmla="*/ 358 h 898"/>
                <a:gd name="T14" fmla="*/ 571 w 755"/>
                <a:gd name="T15" fmla="*/ 428 h 898"/>
                <a:gd name="T16" fmla="*/ 557 w 755"/>
                <a:gd name="T17" fmla="*/ 497 h 898"/>
                <a:gd name="T18" fmla="*/ 546 w 755"/>
                <a:gd name="T19" fmla="*/ 563 h 898"/>
                <a:gd name="T20" fmla="*/ 539 w 755"/>
                <a:gd name="T21" fmla="*/ 627 h 898"/>
                <a:gd name="T22" fmla="*/ 534 w 755"/>
                <a:gd name="T23" fmla="*/ 687 h 898"/>
                <a:gd name="T24" fmla="*/ 496 w 755"/>
                <a:gd name="T25" fmla="*/ 706 h 898"/>
                <a:gd name="T26" fmla="*/ 457 w 755"/>
                <a:gd name="T27" fmla="*/ 724 h 898"/>
                <a:gd name="T28" fmla="*/ 417 w 755"/>
                <a:gd name="T29" fmla="*/ 743 h 898"/>
                <a:gd name="T30" fmla="*/ 378 w 755"/>
                <a:gd name="T31" fmla="*/ 760 h 898"/>
                <a:gd name="T32" fmla="*/ 340 w 755"/>
                <a:gd name="T33" fmla="*/ 777 h 898"/>
                <a:gd name="T34" fmla="*/ 302 w 755"/>
                <a:gd name="T35" fmla="*/ 793 h 898"/>
                <a:gd name="T36" fmla="*/ 266 w 755"/>
                <a:gd name="T37" fmla="*/ 810 h 898"/>
                <a:gd name="T38" fmla="*/ 233 w 755"/>
                <a:gd name="T39" fmla="*/ 824 h 898"/>
                <a:gd name="T40" fmla="*/ 200 w 755"/>
                <a:gd name="T41" fmla="*/ 838 h 898"/>
                <a:gd name="T42" fmla="*/ 172 w 755"/>
                <a:gd name="T43" fmla="*/ 850 h 898"/>
                <a:gd name="T44" fmla="*/ 146 w 755"/>
                <a:gd name="T45" fmla="*/ 860 h 898"/>
                <a:gd name="T46" fmla="*/ 124 w 755"/>
                <a:gd name="T47" fmla="*/ 870 h 898"/>
                <a:gd name="T48" fmla="*/ 107 w 755"/>
                <a:gd name="T49" fmla="*/ 877 h 898"/>
                <a:gd name="T50" fmla="*/ 94 w 755"/>
                <a:gd name="T51" fmla="*/ 883 h 898"/>
                <a:gd name="T52" fmla="*/ 86 w 755"/>
                <a:gd name="T53" fmla="*/ 886 h 898"/>
                <a:gd name="T54" fmla="*/ 82 w 755"/>
                <a:gd name="T55" fmla="*/ 887 h 898"/>
                <a:gd name="T56" fmla="*/ 66 w 755"/>
                <a:gd name="T57" fmla="*/ 895 h 898"/>
                <a:gd name="T58" fmla="*/ 51 w 755"/>
                <a:gd name="T59" fmla="*/ 898 h 898"/>
                <a:gd name="T60" fmla="*/ 37 w 755"/>
                <a:gd name="T61" fmla="*/ 898 h 898"/>
                <a:gd name="T62" fmla="*/ 25 w 755"/>
                <a:gd name="T63" fmla="*/ 894 h 898"/>
                <a:gd name="T64" fmla="*/ 15 w 755"/>
                <a:gd name="T65" fmla="*/ 887 h 898"/>
                <a:gd name="T66" fmla="*/ 8 w 755"/>
                <a:gd name="T67" fmla="*/ 877 h 898"/>
                <a:gd name="T68" fmla="*/ 2 w 755"/>
                <a:gd name="T69" fmla="*/ 862 h 898"/>
                <a:gd name="T70" fmla="*/ 0 w 755"/>
                <a:gd name="T71" fmla="*/ 844 h 898"/>
                <a:gd name="T72" fmla="*/ 2 w 755"/>
                <a:gd name="T73" fmla="*/ 824 h 898"/>
                <a:gd name="T74" fmla="*/ 8 w 755"/>
                <a:gd name="T75" fmla="*/ 800 h 898"/>
                <a:gd name="T76" fmla="*/ 16 w 755"/>
                <a:gd name="T77" fmla="*/ 773 h 898"/>
                <a:gd name="T78" fmla="*/ 30 w 755"/>
                <a:gd name="T79" fmla="*/ 743 h 898"/>
                <a:gd name="T80" fmla="*/ 278 w 755"/>
                <a:gd name="T81" fmla="*/ 289 h 898"/>
                <a:gd name="T82" fmla="*/ 304 w 755"/>
                <a:gd name="T83" fmla="*/ 243 h 898"/>
                <a:gd name="T84" fmla="*/ 328 w 755"/>
                <a:gd name="T85" fmla="*/ 202 h 898"/>
                <a:gd name="T86" fmla="*/ 349 w 755"/>
                <a:gd name="T87" fmla="*/ 165 h 898"/>
                <a:gd name="T88" fmla="*/ 371 w 755"/>
                <a:gd name="T89" fmla="*/ 132 h 898"/>
                <a:gd name="T90" fmla="*/ 393 w 755"/>
                <a:gd name="T91" fmla="*/ 105 h 898"/>
                <a:gd name="T92" fmla="*/ 414 w 755"/>
                <a:gd name="T93" fmla="*/ 82 h 898"/>
                <a:gd name="T94" fmla="*/ 437 w 755"/>
                <a:gd name="T95" fmla="*/ 61 h 898"/>
                <a:gd name="T96" fmla="*/ 461 w 755"/>
                <a:gd name="T97" fmla="*/ 44 h 898"/>
                <a:gd name="T98" fmla="*/ 488 w 755"/>
                <a:gd name="T99" fmla="*/ 31 h 898"/>
                <a:gd name="T100" fmla="*/ 517 w 755"/>
                <a:gd name="T101" fmla="*/ 20 h 898"/>
                <a:gd name="T102" fmla="*/ 550 w 755"/>
                <a:gd name="T103" fmla="*/ 11 h 898"/>
                <a:gd name="T104" fmla="*/ 585 w 755"/>
                <a:gd name="T105" fmla="*/ 6 h 898"/>
                <a:gd name="T106" fmla="*/ 628 w 755"/>
                <a:gd name="T107" fmla="*/ 3 h 898"/>
                <a:gd name="T108" fmla="*/ 673 w 755"/>
                <a:gd name="T109" fmla="*/ 0 h 898"/>
                <a:gd name="T110" fmla="*/ 726 w 755"/>
                <a:gd name="T111" fmla="*/ 0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55" h="898">
                  <a:moveTo>
                    <a:pt x="726" y="0"/>
                  </a:moveTo>
                  <a:lnTo>
                    <a:pt x="755" y="5"/>
                  </a:lnTo>
                  <a:lnTo>
                    <a:pt x="711" y="74"/>
                  </a:lnTo>
                  <a:lnTo>
                    <a:pt x="673" y="144"/>
                  </a:lnTo>
                  <a:lnTo>
                    <a:pt x="639" y="216"/>
                  </a:lnTo>
                  <a:lnTo>
                    <a:pt x="612" y="287"/>
                  </a:lnTo>
                  <a:lnTo>
                    <a:pt x="590" y="358"/>
                  </a:lnTo>
                  <a:lnTo>
                    <a:pt x="571" y="428"/>
                  </a:lnTo>
                  <a:lnTo>
                    <a:pt x="557" y="497"/>
                  </a:lnTo>
                  <a:lnTo>
                    <a:pt x="546" y="563"/>
                  </a:lnTo>
                  <a:lnTo>
                    <a:pt x="539" y="627"/>
                  </a:lnTo>
                  <a:lnTo>
                    <a:pt x="534" y="687"/>
                  </a:lnTo>
                  <a:lnTo>
                    <a:pt x="496" y="706"/>
                  </a:lnTo>
                  <a:lnTo>
                    <a:pt x="457" y="724"/>
                  </a:lnTo>
                  <a:lnTo>
                    <a:pt x="417" y="743"/>
                  </a:lnTo>
                  <a:lnTo>
                    <a:pt x="378" y="760"/>
                  </a:lnTo>
                  <a:lnTo>
                    <a:pt x="340" y="777"/>
                  </a:lnTo>
                  <a:lnTo>
                    <a:pt x="302" y="793"/>
                  </a:lnTo>
                  <a:lnTo>
                    <a:pt x="266" y="810"/>
                  </a:lnTo>
                  <a:lnTo>
                    <a:pt x="233" y="824"/>
                  </a:lnTo>
                  <a:lnTo>
                    <a:pt x="200" y="838"/>
                  </a:lnTo>
                  <a:lnTo>
                    <a:pt x="172" y="850"/>
                  </a:lnTo>
                  <a:lnTo>
                    <a:pt x="146" y="860"/>
                  </a:lnTo>
                  <a:lnTo>
                    <a:pt x="124" y="870"/>
                  </a:lnTo>
                  <a:lnTo>
                    <a:pt x="107" y="877"/>
                  </a:lnTo>
                  <a:lnTo>
                    <a:pt x="94" y="883"/>
                  </a:lnTo>
                  <a:lnTo>
                    <a:pt x="86" y="886"/>
                  </a:lnTo>
                  <a:lnTo>
                    <a:pt x="82" y="887"/>
                  </a:lnTo>
                  <a:lnTo>
                    <a:pt x="66" y="895"/>
                  </a:lnTo>
                  <a:lnTo>
                    <a:pt x="51" y="898"/>
                  </a:lnTo>
                  <a:lnTo>
                    <a:pt x="37" y="898"/>
                  </a:lnTo>
                  <a:lnTo>
                    <a:pt x="25" y="894"/>
                  </a:lnTo>
                  <a:lnTo>
                    <a:pt x="15" y="887"/>
                  </a:lnTo>
                  <a:lnTo>
                    <a:pt x="8" y="877"/>
                  </a:lnTo>
                  <a:lnTo>
                    <a:pt x="2" y="862"/>
                  </a:lnTo>
                  <a:lnTo>
                    <a:pt x="0" y="844"/>
                  </a:lnTo>
                  <a:lnTo>
                    <a:pt x="2" y="824"/>
                  </a:lnTo>
                  <a:lnTo>
                    <a:pt x="8" y="800"/>
                  </a:lnTo>
                  <a:lnTo>
                    <a:pt x="16" y="773"/>
                  </a:lnTo>
                  <a:lnTo>
                    <a:pt x="30" y="743"/>
                  </a:lnTo>
                  <a:lnTo>
                    <a:pt x="278" y="289"/>
                  </a:lnTo>
                  <a:lnTo>
                    <a:pt x="304" y="243"/>
                  </a:lnTo>
                  <a:lnTo>
                    <a:pt x="328" y="202"/>
                  </a:lnTo>
                  <a:lnTo>
                    <a:pt x="349" y="165"/>
                  </a:lnTo>
                  <a:lnTo>
                    <a:pt x="371" y="132"/>
                  </a:lnTo>
                  <a:lnTo>
                    <a:pt x="393" y="105"/>
                  </a:lnTo>
                  <a:lnTo>
                    <a:pt x="414" y="82"/>
                  </a:lnTo>
                  <a:lnTo>
                    <a:pt x="437" y="61"/>
                  </a:lnTo>
                  <a:lnTo>
                    <a:pt x="461" y="44"/>
                  </a:lnTo>
                  <a:lnTo>
                    <a:pt x="488" y="31"/>
                  </a:lnTo>
                  <a:lnTo>
                    <a:pt x="517" y="20"/>
                  </a:lnTo>
                  <a:lnTo>
                    <a:pt x="550" y="11"/>
                  </a:lnTo>
                  <a:lnTo>
                    <a:pt x="585" y="6"/>
                  </a:lnTo>
                  <a:lnTo>
                    <a:pt x="628" y="3"/>
                  </a:lnTo>
                  <a:lnTo>
                    <a:pt x="673" y="0"/>
                  </a:lnTo>
                  <a:lnTo>
                    <a:pt x="726" y="0"/>
                  </a:lnTo>
                  <a:close/>
                </a:path>
              </a:pathLst>
            </a:custGeom>
            <a:grpFill/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9" name="Freeform 289">
              <a:extLst>
                <a:ext uri="{FF2B5EF4-FFF2-40B4-BE49-F238E27FC236}">
                  <a16:creationId xmlns:a16="http://schemas.microsoft.com/office/drawing/2014/main" id="{CA320BBE-E0F5-4CD0-805C-E0BA72C201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21025" y="4695826"/>
              <a:ext cx="325438" cy="327025"/>
            </a:xfrm>
            <a:custGeom>
              <a:avLst/>
              <a:gdLst>
                <a:gd name="T0" fmla="*/ 767 w 1434"/>
                <a:gd name="T1" fmla="*/ 396 h 1436"/>
                <a:gd name="T2" fmla="*/ 676 w 1434"/>
                <a:gd name="T3" fmla="*/ 451 h 1436"/>
                <a:gd name="T4" fmla="*/ 622 w 1434"/>
                <a:gd name="T5" fmla="*/ 541 h 1436"/>
                <a:gd name="T6" fmla="*/ 613 w 1434"/>
                <a:gd name="T7" fmla="*/ 643 h 1436"/>
                <a:gd name="T8" fmla="*/ 653 w 1434"/>
                <a:gd name="T9" fmla="*/ 739 h 1436"/>
                <a:gd name="T10" fmla="*/ 735 w 1434"/>
                <a:gd name="T11" fmla="*/ 808 h 1436"/>
                <a:gd name="T12" fmla="*/ 834 w 1434"/>
                <a:gd name="T13" fmla="*/ 832 h 1436"/>
                <a:gd name="T14" fmla="*/ 934 w 1434"/>
                <a:gd name="T15" fmla="*/ 808 h 1436"/>
                <a:gd name="T16" fmla="*/ 1016 w 1434"/>
                <a:gd name="T17" fmla="*/ 739 h 1436"/>
                <a:gd name="T18" fmla="*/ 1055 w 1434"/>
                <a:gd name="T19" fmla="*/ 643 h 1436"/>
                <a:gd name="T20" fmla="*/ 1047 w 1434"/>
                <a:gd name="T21" fmla="*/ 541 h 1436"/>
                <a:gd name="T22" fmla="*/ 992 w 1434"/>
                <a:gd name="T23" fmla="*/ 451 h 1436"/>
                <a:gd name="T24" fmla="*/ 902 w 1434"/>
                <a:gd name="T25" fmla="*/ 396 h 1436"/>
                <a:gd name="T26" fmla="*/ 1137 w 1434"/>
                <a:gd name="T27" fmla="*/ 183 h 1436"/>
                <a:gd name="T28" fmla="*/ 1071 w 1434"/>
                <a:gd name="T29" fmla="*/ 214 h 1436"/>
                <a:gd name="T30" fmla="*/ 1039 w 1434"/>
                <a:gd name="T31" fmla="*/ 281 h 1436"/>
                <a:gd name="T32" fmla="*/ 1055 w 1434"/>
                <a:gd name="T33" fmla="*/ 352 h 1436"/>
                <a:gd name="T34" fmla="*/ 1113 w 1434"/>
                <a:gd name="T35" fmla="*/ 399 h 1436"/>
                <a:gd name="T36" fmla="*/ 1186 w 1434"/>
                <a:gd name="T37" fmla="*/ 399 h 1436"/>
                <a:gd name="T38" fmla="*/ 1244 w 1434"/>
                <a:gd name="T39" fmla="*/ 352 h 1436"/>
                <a:gd name="T40" fmla="*/ 1260 w 1434"/>
                <a:gd name="T41" fmla="*/ 281 h 1436"/>
                <a:gd name="T42" fmla="*/ 1229 w 1434"/>
                <a:gd name="T43" fmla="*/ 214 h 1436"/>
                <a:gd name="T44" fmla="*/ 1162 w 1434"/>
                <a:gd name="T45" fmla="*/ 183 h 1436"/>
                <a:gd name="T46" fmla="*/ 1319 w 1434"/>
                <a:gd name="T47" fmla="*/ 1 h 1436"/>
                <a:gd name="T48" fmla="*/ 1388 w 1434"/>
                <a:gd name="T49" fmla="*/ 10 h 1436"/>
                <a:gd name="T50" fmla="*/ 1414 w 1434"/>
                <a:gd name="T51" fmla="*/ 20 h 1436"/>
                <a:gd name="T52" fmla="*/ 1431 w 1434"/>
                <a:gd name="T53" fmla="*/ 80 h 1436"/>
                <a:gd name="T54" fmla="*/ 1433 w 1434"/>
                <a:gd name="T55" fmla="*/ 194 h 1436"/>
                <a:gd name="T56" fmla="*/ 1414 w 1434"/>
                <a:gd name="T57" fmla="*/ 349 h 1436"/>
                <a:gd name="T58" fmla="*/ 1370 w 1434"/>
                <a:gd name="T59" fmla="*/ 533 h 1436"/>
                <a:gd name="T60" fmla="*/ 1292 w 1434"/>
                <a:gd name="T61" fmla="*/ 731 h 1436"/>
                <a:gd name="T62" fmla="*/ 1177 w 1434"/>
                <a:gd name="T63" fmla="*/ 933 h 1436"/>
                <a:gd name="T64" fmla="*/ 1019 w 1434"/>
                <a:gd name="T65" fmla="*/ 1123 h 1436"/>
                <a:gd name="T66" fmla="*/ 849 w 1434"/>
                <a:gd name="T67" fmla="*/ 1259 h 1436"/>
                <a:gd name="T68" fmla="*/ 666 w 1434"/>
                <a:gd name="T69" fmla="*/ 1351 h 1436"/>
                <a:gd name="T70" fmla="*/ 482 w 1434"/>
                <a:gd name="T71" fmla="*/ 1405 h 1436"/>
                <a:gd name="T72" fmla="*/ 305 w 1434"/>
                <a:gd name="T73" fmla="*/ 1432 h 1436"/>
                <a:gd name="T74" fmla="*/ 547 w 1434"/>
                <a:gd name="T75" fmla="*/ 1203 h 1436"/>
                <a:gd name="T76" fmla="*/ 582 w 1434"/>
                <a:gd name="T77" fmla="*/ 1147 h 1436"/>
                <a:gd name="T78" fmla="*/ 610 w 1434"/>
                <a:gd name="T79" fmla="*/ 1062 h 1436"/>
                <a:gd name="T80" fmla="*/ 622 w 1434"/>
                <a:gd name="T81" fmla="*/ 970 h 1436"/>
                <a:gd name="T82" fmla="*/ 610 w 1434"/>
                <a:gd name="T83" fmla="*/ 888 h 1436"/>
                <a:gd name="T84" fmla="*/ 571 w 1434"/>
                <a:gd name="T85" fmla="*/ 835 h 1436"/>
                <a:gd name="T86" fmla="*/ 503 w 1434"/>
                <a:gd name="T87" fmla="*/ 815 h 1436"/>
                <a:gd name="T88" fmla="*/ 408 w 1434"/>
                <a:gd name="T89" fmla="*/ 818 h 1436"/>
                <a:gd name="T90" fmla="*/ 306 w 1434"/>
                <a:gd name="T91" fmla="*/ 844 h 1436"/>
                <a:gd name="T92" fmla="*/ 232 w 1434"/>
                <a:gd name="T93" fmla="*/ 887 h 1436"/>
                <a:gd name="T94" fmla="*/ 9 w 1434"/>
                <a:gd name="T95" fmla="*/ 1085 h 1436"/>
                <a:gd name="T96" fmla="*/ 38 w 1434"/>
                <a:gd name="T97" fmla="*/ 920 h 1436"/>
                <a:gd name="T98" fmla="*/ 93 w 1434"/>
                <a:gd name="T99" fmla="*/ 747 h 1436"/>
                <a:gd name="T100" fmla="*/ 182 w 1434"/>
                <a:gd name="T101" fmla="*/ 576 h 1436"/>
                <a:gd name="T102" fmla="*/ 312 w 1434"/>
                <a:gd name="T103" fmla="*/ 415 h 1436"/>
                <a:gd name="T104" fmla="*/ 497 w 1434"/>
                <a:gd name="T105" fmla="*/ 263 h 1436"/>
                <a:gd name="T106" fmla="*/ 700 w 1434"/>
                <a:gd name="T107" fmla="*/ 146 h 1436"/>
                <a:gd name="T108" fmla="*/ 908 w 1434"/>
                <a:gd name="T109" fmla="*/ 64 h 1436"/>
                <a:gd name="T110" fmla="*/ 1107 w 1434"/>
                <a:gd name="T111" fmla="*/ 16 h 1436"/>
                <a:gd name="T112" fmla="*/ 1284 w 1434"/>
                <a:gd name="T113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34" h="1436">
                  <a:moveTo>
                    <a:pt x="834" y="386"/>
                  </a:moveTo>
                  <a:lnTo>
                    <a:pt x="801" y="388"/>
                  </a:lnTo>
                  <a:lnTo>
                    <a:pt x="767" y="396"/>
                  </a:lnTo>
                  <a:lnTo>
                    <a:pt x="735" y="409"/>
                  </a:lnTo>
                  <a:lnTo>
                    <a:pt x="704" y="427"/>
                  </a:lnTo>
                  <a:lnTo>
                    <a:pt x="676" y="451"/>
                  </a:lnTo>
                  <a:lnTo>
                    <a:pt x="653" y="479"/>
                  </a:lnTo>
                  <a:lnTo>
                    <a:pt x="635" y="509"/>
                  </a:lnTo>
                  <a:lnTo>
                    <a:pt x="622" y="541"/>
                  </a:lnTo>
                  <a:lnTo>
                    <a:pt x="613" y="575"/>
                  </a:lnTo>
                  <a:lnTo>
                    <a:pt x="611" y="609"/>
                  </a:lnTo>
                  <a:lnTo>
                    <a:pt x="613" y="643"/>
                  </a:lnTo>
                  <a:lnTo>
                    <a:pt x="622" y="676"/>
                  </a:lnTo>
                  <a:lnTo>
                    <a:pt x="635" y="709"/>
                  </a:lnTo>
                  <a:lnTo>
                    <a:pt x="653" y="739"/>
                  </a:lnTo>
                  <a:lnTo>
                    <a:pt x="676" y="767"/>
                  </a:lnTo>
                  <a:lnTo>
                    <a:pt x="704" y="790"/>
                  </a:lnTo>
                  <a:lnTo>
                    <a:pt x="735" y="808"/>
                  </a:lnTo>
                  <a:lnTo>
                    <a:pt x="767" y="821"/>
                  </a:lnTo>
                  <a:lnTo>
                    <a:pt x="801" y="830"/>
                  </a:lnTo>
                  <a:lnTo>
                    <a:pt x="834" y="832"/>
                  </a:lnTo>
                  <a:lnTo>
                    <a:pt x="869" y="830"/>
                  </a:lnTo>
                  <a:lnTo>
                    <a:pt x="902" y="821"/>
                  </a:lnTo>
                  <a:lnTo>
                    <a:pt x="934" y="808"/>
                  </a:lnTo>
                  <a:lnTo>
                    <a:pt x="964" y="790"/>
                  </a:lnTo>
                  <a:lnTo>
                    <a:pt x="992" y="767"/>
                  </a:lnTo>
                  <a:lnTo>
                    <a:pt x="1016" y="739"/>
                  </a:lnTo>
                  <a:lnTo>
                    <a:pt x="1034" y="709"/>
                  </a:lnTo>
                  <a:lnTo>
                    <a:pt x="1047" y="676"/>
                  </a:lnTo>
                  <a:lnTo>
                    <a:pt x="1055" y="643"/>
                  </a:lnTo>
                  <a:lnTo>
                    <a:pt x="1057" y="609"/>
                  </a:lnTo>
                  <a:lnTo>
                    <a:pt x="1055" y="575"/>
                  </a:lnTo>
                  <a:lnTo>
                    <a:pt x="1047" y="541"/>
                  </a:lnTo>
                  <a:lnTo>
                    <a:pt x="1034" y="509"/>
                  </a:lnTo>
                  <a:lnTo>
                    <a:pt x="1016" y="479"/>
                  </a:lnTo>
                  <a:lnTo>
                    <a:pt x="992" y="451"/>
                  </a:lnTo>
                  <a:lnTo>
                    <a:pt x="964" y="427"/>
                  </a:lnTo>
                  <a:lnTo>
                    <a:pt x="934" y="409"/>
                  </a:lnTo>
                  <a:lnTo>
                    <a:pt x="902" y="396"/>
                  </a:lnTo>
                  <a:lnTo>
                    <a:pt x="869" y="388"/>
                  </a:lnTo>
                  <a:lnTo>
                    <a:pt x="834" y="386"/>
                  </a:lnTo>
                  <a:close/>
                  <a:moveTo>
                    <a:pt x="1137" y="183"/>
                  </a:moveTo>
                  <a:lnTo>
                    <a:pt x="1113" y="188"/>
                  </a:lnTo>
                  <a:lnTo>
                    <a:pt x="1092" y="198"/>
                  </a:lnTo>
                  <a:lnTo>
                    <a:pt x="1071" y="214"/>
                  </a:lnTo>
                  <a:lnTo>
                    <a:pt x="1055" y="235"/>
                  </a:lnTo>
                  <a:lnTo>
                    <a:pt x="1044" y="258"/>
                  </a:lnTo>
                  <a:lnTo>
                    <a:pt x="1039" y="281"/>
                  </a:lnTo>
                  <a:lnTo>
                    <a:pt x="1039" y="305"/>
                  </a:lnTo>
                  <a:lnTo>
                    <a:pt x="1044" y="330"/>
                  </a:lnTo>
                  <a:lnTo>
                    <a:pt x="1055" y="352"/>
                  </a:lnTo>
                  <a:lnTo>
                    <a:pt x="1071" y="372"/>
                  </a:lnTo>
                  <a:lnTo>
                    <a:pt x="1092" y="388"/>
                  </a:lnTo>
                  <a:lnTo>
                    <a:pt x="1113" y="399"/>
                  </a:lnTo>
                  <a:lnTo>
                    <a:pt x="1137" y="405"/>
                  </a:lnTo>
                  <a:lnTo>
                    <a:pt x="1162" y="405"/>
                  </a:lnTo>
                  <a:lnTo>
                    <a:pt x="1186" y="399"/>
                  </a:lnTo>
                  <a:lnTo>
                    <a:pt x="1208" y="388"/>
                  </a:lnTo>
                  <a:lnTo>
                    <a:pt x="1229" y="372"/>
                  </a:lnTo>
                  <a:lnTo>
                    <a:pt x="1244" y="352"/>
                  </a:lnTo>
                  <a:lnTo>
                    <a:pt x="1255" y="330"/>
                  </a:lnTo>
                  <a:lnTo>
                    <a:pt x="1260" y="305"/>
                  </a:lnTo>
                  <a:lnTo>
                    <a:pt x="1260" y="281"/>
                  </a:lnTo>
                  <a:lnTo>
                    <a:pt x="1255" y="258"/>
                  </a:lnTo>
                  <a:lnTo>
                    <a:pt x="1244" y="235"/>
                  </a:lnTo>
                  <a:lnTo>
                    <a:pt x="1229" y="214"/>
                  </a:lnTo>
                  <a:lnTo>
                    <a:pt x="1208" y="198"/>
                  </a:lnTo>
                  <a:lnTo>
                    <a:pt x="1186" y="188"/>
                  </a:lnTo>
                  <a:lnTo>
                    <a:pt x="1162" y="183"/>
                  </a:lnTo>
                  <a:lnTo>
                    <a:pt x="1137" y="183"/>
                  </a:lnTo>
                  <a:close/>
                  <a:moveTo>
                    <a:pt x="1284" y="0"/>
                  </a:moveTo>
                  <a:lnTo>
                    <a:pt x="1319" y="1"/>
                  </a:lnTo>
                  <a:lnTo>
                    <a:pt x="1347" y="3"/>
                  </a:lnTo>
                  <a:lnTo>
                    <a:pt x="1371" y="7"/>
                  </a:lnTo>
                  <a:lnTo>
                    <a:pt x="1388" y="10"/>
                  </a:lnTo>
                  <a:lnTo>
                    <a:pt x="1401" y="13"/>
                  </a:lnTo>
                  <a:lnTo>
                    <a:pt x="1410" y="16"/>
                  </a:lnTo>
                  <a:lnTo>
                    <a:pt x="1414" y="20"/>
                  </a:lnTo>
                  <a:lnTo>
                    <a:pt x="1422" y="33"/>
                  </a:lnTo>
                  <a:lnTo>
                    <a:pt x="1427" y="53"/>
                  </a:lnTo>
                  <a:lnTo>
                    <a:pt x="1431" y="80"/>
                  </a:lnTo>
                  <a:lnTo>
                    <a:pt x="1434" y="113"/>
                  </a:lnTo>
                  <a:lnTo>
                    <a:pt x="1434" y="150"/>
                  </a:lnTo>
                  <a:lnTo>
                    <a:pt x="1433" y="194"/>
                  </a:lnTo>
                  <a:lnTo>
                    <a:pt x="1429" y="242"/>
                  </a:lnTo>
                  <a:lnTo>
                    <a:pt x="1424" y="294"/>
                  </a:lnTo>
                  <a:lnTo>
                    <a:pt x="1414" y="349"/>
                  </a:lnTo>
                  <a:lnTo>
                    <a:pt x="1402" y="408"/>
                  </a:lnTo>
                  <a:lnTo>
                    <a:pt x="1388" y="470"/>
                  </a:lnTo>
                  <a:lnTo>
                    <a:pt x="1370" y="533"/>
                  </a:lnTo>
                  <a:lnTo>
                    <a:pt x="1347" y="598"/>
                  </a:lnTo>
                  <a:lnTo>
                    <a:pt x="1322" y="664"/>
                  </a:lnTo>
                  <a:lnTo>
                    <a:pt x="1292" y="731"/>
                  </a:lnTo>
                  <a:lnTo>
                    <a:pt x="1258" y="800"/>
                  </a:lnTo>
                  <a:lnTo>
                    <a:pt x="1220" y="867"/>
                  </a:lnTo>
                  <a:lnTo>
                    <a:pt x="1177" y="933"/>
                  </a:lnTo>
                  <a:lnTo>
                    <a:pt x="1129" y="997"/>
                  </a:lnTo>
                  <a:lnTo>
                    <a:pt x="1077" y="1061"/>
                  </a:lnTo>
                  <a:lnTo>
                    <a:pt x="1019" y="1123"/>
                  </a:lnTo>
                  <a:lnTo>
                    <a:pt x="965" y="1174"/>
                  </a:lnTo>
                  <a:lnTo>
                    <a:pt x="908" y="1219"/>
                  </a:lnTo>
                  <a:lnTo>
                    <a:pt x="849" y="1259"/>
                  </a:lnTo>
                  <a:lnTo>
                    <a:pt x="790" y="1294"/>
                  </a:lnTo>
                  <a:lnTo>
                    <a:pt x="728" y="1324"/>
                  </a:lnTo>
                  <a:lnTo>
                    <a:pt x="666" y="1351"/>
                  </a:lnTo>
                  <a:lnTo>
                    <a:pt x="605" y="1373"/>
                  </a:lnTo>
                  <a:lnTo>
                    <a:pt x="543" y="1391"/>
                  </a:lnTo>
                  <a:lnTo>
                    <a:pt x="482" y="1405"/>
                  </a:lnTo>
                  <a:lnTo>
                    <a:pt x="422" y="1417"/>
                  </a:lnTo>
                  <a:lnTo>
                    <a:pt x="362" y="1426"/>
                  </a:lnTo>
                  <a:lnTo>
                    <a:pt x="305" y="1432"/>
                  </a:lnTo>
                  <a:lnTo>
                    <a:pt x="249" y="1436"/>
                  </a:lnTo>
                  <a:lnTo>
                    <a:pt x="542" y="1207"/>
                  </a:lnTo>
                  <a:lnTo>
                    <a:pt x="547" y="1203"/>
                  </a:lnTo>
                  <a:lnTo>
                    <a:pt x="559" y="1188"/>
                  </a:lnTo>
                  <a:lnTo>
                    <a:pt x="571" y="1170"/>
                  </a:lnTo>
                  <a:lnTo>
                    <a:pt x="582" y="1147"/>
                  </a:lnTo>
                  <a:lnTo>
                    <a:pt x="593" y="1121"/>
                  </a:lnTo>
                  <a:lnTo>
                    <a:pt x="603" y="1093"/>
                  </a:lnTo>
                  <a:lnTo>
                    <a:pt x="610" y="1062"/>
                  </a:lnTo>
                  <a:lnTo>
                    <a:pt x="616" y="1032"/>
                  </a:lnTo>
                  <a:lnTo>
                    <a:pt x="620" y="1001"/>
                  </a:lnTo>
                  <a:lnTo>
                    <a:pt x="622" y="970"/>
                  </a:lnTo>
                  <a:lnTo>
                    <a:pt x="621" y="940"/>
                  </a:lnTo>
                  <a:lnTo>
                    <a:pt x="618" y="913"/>
                  </a:lnTo>
                  <a:lnTo>
                    <a:pt x="610" y="888"/>
                  </a:lnTo>
                  <a:lnTo>
                    <a:pt x="600" y="866"/>
                  </a:lnTo>
                  <a:lnTo>
                    <a:pt x="586" y="848"/>
                  </a:lnTo>
                  <a:lnTo>
                    <a:pt x="571" y="835"/>
                  </a:lnTo>
                  <a:lnTo>
                    <a:pt x="552" y="825"/>
                  </a:lnTo>
                  <a:lnTo>
                    <a:pt x="529" y="818"/>
                  </a:lnTo>
                  <a:lnTo>
                    <a:pt x="503" y="815"/>
                  </a:lnTo>
                  <a:lnTo>
                    <a:pt x="474" y="813"/>
                  </a:lnTo>
                  <a:lnTo>
                    <a:pt x="442" y="815"/>
                  </a:lnTo>
                  <a:lnTo>
                    <a:pt x="408" y="818"/>
                  </a:lnTo>
                  <a:lnTo>
                    <a:pt x="373" y="824"/>
                  </a:lnTo>
                  <a:lnTo>
                    <a:pt x="340" y="833"/>
                  </a:lnTo>
                  <a:lnTo>
                    <a:pt x="306" y="844"/>
                  </a:lnTo>
                  <a:lnTo>
                    <a:pt x="277" y="857"/>
                  </a:lnTo>
                  <a:lnTo>
                    <a:pt x="251" y="872"/>
                  </a:lnTo>
                  <a:lnTo>
                    <a:pt x="232" y="887"/>
                  </a:lnTo>
                  <a:lnTo>
                    <a:pt x="0" y="1186"/>
                  </a:lnTo>
                  <a:lnTo>
                    <a:pt x="3" y="1136"/>
                  </a:lnTo>
                  <a:lnTo>
                    <a:pt x="9" y="1085"/>
                  </a:lnTo>
                  <a:lnTo>
                    <a:pt x="15" y="1031"/>
                  </a:lnTo>
                  <a:lnTo>
                    <a:pt x="25" y="977"/>
                  </a:lnTo>
                  <a:lnTo>
                    <a:pt x="38" y="920"/>
                  </a:lnTo>
                  <a:lnTo>
                    <a:pt x="53" y="863"/>
                  </a:lnTo>
                  <a:lnTo>
                    <a:pt x="71" y="805"/>
                  </a:lnTo>
                  <a:lnTo>
                    <a:pt x="93" y="747"/>
                  </a:lnTo>
                  <a:lnTo>
                    <a:pt x="119" y="689"/>
                  </a:lnTo>
                  <a:lnTo>
                    <a:pt x="148" y="632"/>
                  </a:lnTo>
                  <a:lnTo>
                    <a:pt x="182" y="576"/>
                  </a:lnTo>
                  <a:lnTo>
                    <a:pt x="221" y="520"/>
                  </a:lnTo>
                  <a:lnTo>
                    <a:pt x="263" y="466"/>
                  </a:lnTo>
                  <a:lnTo>
                    <a:pt x="312" y="415"/>
                  </a:lnTo>
                  <a:lnTo>
                    <a:pt x="370" y="360"/>
                  </a:lnTo>
                  <a:lnTo>
                    <a:pt x="432" y="309"/>
                  </a:lnTo>
                  <a:lnTo>
                    <a:pt x="497" y="263"/>
                  </a:lnTo>
                  <a:lnTo>
                    <a:pt x="563" y="220"/>
                  </a:lnTo>
                  <a:lnTo>
                    <a:pt x="631" y="181"/>
                  </a:lnTo>
                  <a:lnTo>
                    <a:pt x="700" y="146"/>
                  </a:lnTo>
                  <a:lnTo>
                    <a:pt x="769" y="115"/>
                  </a:lnTo>
                  <a:lnTo>
                    <a:pt x="838" y="88"/>
                  </a:lnTo>
                  <a:lnTo>
                    <a:pt x="908" y="64"/>
                  </a:lnTo>
                  <a:lnTo>
                    <a:pt x="976" y="44"/>
                  </a:lnTo>
                  <a:lnTo>
                    <a:pt x="1043" y="28"/>
                  </a:lnTo>
                  <a:lnTo>
                    <a:pt x="1107" y="16"/>
                  </a:lnTo>
                  <a:lnTo>
                    <a:pt x="1169" y="7"/>
                  </a:lnTo>
                  <a:lnTo>
                    <a:pt x="1229" y="2"/>
                  </a:lnTo>
                  <a:lnTo>
                    <a:pt x="1284" y="0"/>
                  </a:lnTo>
                  <a:close/>
                </a:path>
              </a:pathLst>
            </a:custGeom>
            <a:grpFill/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0" name="Freeform 291">
              <a:extLst>
                <a:ext uri="{FF2B5EF4-FFF2-40B4-BE49-F238E27FC236}">
                  <a16:creationId xmlns:a16="http://schemas.microsoft.com/office/drawing/2014/main" id="{3EEFC861-D10B-4B30-9A2E-928F5AC48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0725" y="4784726"/>
              <a:ext cx="100013" cy="100013"/>
            </a:xfrm>
            <a:custGeom>
              <a:avLst/>
              <a:gdLst>
                <a:gd name="T0" fmla="*/ 223 w 446"/>
                <a:gd name="T1" fmla="*/ 0 h 446"/>
                <a:gd name="T2" fmla="*/ 258 w 446"/>
                <a:gd name="T3" fmla="*/ 2 h 446"/>
                <a:gd name="T4" fmla="*/ 291 w 446"/>
                <a:gd name="T5" fmla="*/ 10 h 446"/>
                <a:gd name="T6" fmla="*/ 323 w 446"/>
                <a:gd name="T7" fmla="*/ 23 h 446"/>
                <a:gd name="T8" fmla="*/ 353 w 446"/>
                <a:gd name="T9" fmla="*/ 41 h 446"/>
                <a:gd name="T10" fmla="*/ 381 w 446"/>
                <a:gd name="T11" fmla="*/ 65 h 446"/>
                <a:gd name="T12" fmla="*/ 405 w 446"/>
                <a:gd name="T13" fmla="*/ 93 h 446"/>
                <a:gd name="T14" fmla="*/ 423 w 446"/>
                <a:gd name="T15" fmla="*/ 123 h 446"/>
                <a:gd name="T16" fmla="*/ 436 w 446"/>
                <a:gd name="T17" fmla="*/ 155 h 446"/>
                <a:gd name="T18" fmla="*/ 444 w 446"/>
                <a:gd name="T19" fmla="*/ 189 h 446"/>
                <a:gd name="T20" fmla="*/ 446 w 446"/>
                <a:gd name="T21" fmla="*/ 223 h 446"/>
                <a:gd name="T22" fmla="*/ 444 w 446"/>
                <a:gd name="T23" fmla="*/ 257 h 446"/>
                <a:gd name="T24" fmla="*/ 436 w 446"/>
                <a:gd name="T25" fmla="*/ 290 h 446"/>
                <a:gd name="T26" fmla="*/ 423 w 446"/>
                <a:gd name="T27" fmla="*/ 323 h 446"/>
                <a:gd name="T28" fmla="*/ 405 w 446"/>
                <a:gd name="T29" fmla="*/ 353 h 446"/>
                <a:gd name="T30" fmla="*/ 381 w 446"/>
                <a:gd name="T31" fmla="*/ 381 h 446"/>
                <a:gd name="T32" fmla="*/ 353 w 446"/>
                <a:gd name="T33" fmla="*/ 404 h 446"/>
                <a:gd name="T34" fmla="*/ 323 w 446"/>
                <a:gd name="T35" fmla="*/ 422 h 446"/>
                <a:gd name="T36" fmla="*/ 291 w 446"/>
                <a:gd name="T37" fmla="*/ 435 h 446"/>
                <a:gd name="T38" fmla="*/ 258 w 446"/>
                <a:gd name="T39" fmla="*/ 444 h 446"/>
                <a:gd name="T40" fmla="*/ 223 w 446"/>
                <a:gd name="T41" fmla="*/ 446 h 446"/>
                <a:gd name="T42" fmla="*/ 190 w 446"/>
                <a:gd name="T43" fmla="*/ 444 h 446"/>
                <a:gd name="T44" fmla="*/ 156 w 446"/>
                <a:gd name="T45" fmla="*/ 435 h 446"/>
                <a:gd name="T46" fmla="*/ 124 w 446"/>
                <a:gd name="T47" fmla="*/ 422 h 446"/>
                <a:gd name="T48" fmla="*/ 93 w 446"/>
                <a:gd name="T49" fmla="*/ 404 h 446"/>
                <a:gd name="T50" fmla="*/ 65 w 446"/>
                <a:gd name="T51" fmla="*/ 381 h 446"/>
                <a:gd name="T52" fmla="*/ 42 w 446"/>
                <a:gd name="T53" fmla="*/ 353 h 446"/>
                <a:gd name="T54" fmla="*/ 24 w 446"/>
                <a:gd name="T55" fmla="*/ 323 h 446"/>
                <a:gd name="T56" fmla="*/ 11 w 446"/>
                <a:gd name="T57" fmla="*/ 290 h 446"/>
                <a:gd name="T58" fmla="*/ 2 w 446"/>
                <a:gd name="T59" fmla="*/ 257 h 446"/>
                <a:gd name="T60" fmla="*/ 0 w 446"/>
                <a:gd name="T61" fmla="*/ 223 h 446"/>
                <a:gd name="T62" fmla="*/ 2 w 446"/>
                <a:gd name="T63" fmla="*/ 189 h 446"/>
                <a:gd name="T64" fmla="*/ 11 w 446"/>
                <a:gd name="T65" fmla="*/ 155 h 446"/>
                <a:gd name="T66" fmla="*/ 24 w 446"/>
                <a:gd name="T67" fmla="*/ 123 h 446"/>
                <a:gd name="T68" fmla="*/ 42 w 446"/>
                <a:gd name="T69" fmla="*/ 93 h 446"/>
                <a:gd name="T70" fmla="*/ 65 w 446"/>
                <a:gd name="T71" fmla="*/ 65 h 446"/>
                <a:gd name="T72" fmla="*/ 93 w 446"/>
                <a:gd name="T73" fmla="*/ 41 h 446"/>
                <a:gd name="T74" fmla="*/ 124 w 446"/>
                <a:gd name="T75" fmla="*/ 23 h 446"/>
                <a:gd name="T76" fmla="*/ 156 w 446"/>
                <a:gd name="T77" fmla="*/ 10 h 446"/>
                <a:gd name="T78" fmla="*/ 190 w 446"/>
                <a:gd name="T79" fmla="*/ 2 h 446"/>
                <a:gd name="T80" fmla="*/ 223 w 446"/>
                <a:gd name="T81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46" h="446">
                  <a:moveTo>
                    <a:pt x="223" y="0"/>
                  </a:moveTo>
                  <a:lnTo>
                    <a:pt x="258" y="2"/>
                  </a:lnTo>
                  <a:lnTo>
                    <a:pt x="291" y="10"/>
                  </a:lnTo>
                  <a:lnTo>
                    <a:pt x="323" y="23"/>
                  </a:lnTo>
                  <a:lnTo>
                    <a:pt x="353" y="41"/>
                  </a:lnTo>
                  <a:lnTo>
                    <a:pt x="381" y="65"/>
                  </a:lnTo>
                  <a:lnTo>
                    <a:pt x="405" y="93"/>
                  </a:lnTo>
                  <a:lnTo>
                    <a:pt x="423" y="123"/>
                  </a:lnTo>
                  <a:lnTo>
                    <a:pt x="436" y="155"/>
                  </a:lnTo>
                  <a:lnTo>
                    <a:pt x="444" y="189"/>
                  </a:lnTo>
                  <a:lnTo>
                    <a:pt x="446" y="223"/>
                  </a:lnTo>
                  <a:lnTo>
                    <a:pt x="444" y="257"/>
                  </a:lnTo>
                  <a:lnTo>
                    <a:pt x="436" y="290"/>
                  </a:lnTo>
                  <a:lnTo>
                    <a:pt x="423" y="323"/>
                  </a:lnTo>
                  <a:lnTo>
                    <a:pt x="405" y="353"/>
                  </a:lnTo>
                  <a:lnTo>
                    <a:pt x="381" y="381"/>
                  </a:lnTo>
                  <a:lnTo>
                    <a:pt x="353" y="404"/>
                  </a:lnTo>
                  <a:lnTo>
                    <a:pt x="323" y="422"/>
                  </a:lnTo>
                  <a:lnTo>
                    <a:pt x="291" y="435"/>
                  </a:lnTo>
                  <a:lnTo>
                    <a:pt x="258" y="444"/>
                  </a:lnTo>
                  <a:lnTo>
                    <a:pt x="223" y="446"/>
                  </a:lnTo>
                  <a:lnTo>
                    <a:pt x="190" y="444"/>
                  </a:lnTo>
                  <a:lnTo>
                    <a:pt x="156" y="435"/>
                  </a:lnTo>
                  <a:lnTo>
                    <a:pt x="124" y="422"/>
                  </a:lnTo>
                  <a:lnTo>
                    <a:pt x="93" y="404"/>
                  </a:lnTo>
                  <a:lnTo>
                    <a:pt x="65" y="381"/>
                  </a:lnTo>
                  <a:lnTo>
                    <a:pt x="42" y="353"/>
                  </a:lnTo>
                  <a:lnTo>
                    <a:pt x="24" y="323"/>
                  </a:lnTo>
                  <a:lnTo>
                    <a:pt x="11" y="290"/>
                  </a:lnTo>
                  <a:lnTo>
                    <a:pt x="2" y="257"/>
                  </a:lnTo>
                  <a:lnTo>
                    <a:pt x="0" y="223"/>
                  </a:lnTo>
                  <a:lnTo>
                    <a:pt x="2" y="189"/>
                  </a:lnTo>
                  <a:lnTo>
                    <a:pt x="11" y="155"/>
                  </a:lnTo>
                  <a:lnTo>
                    <a:pt x="24" y="123"/>
                  </a:lnTo>
                  <a:lnTo>
                    <a:pt x="42" y="93"/>
                  </a:lnTo>
                  <a:lnTo>
                    <a:pt x="65" y="65"/>
                  </a:lnTo>
                  <a:lnTo>
                    <a:pt x="93" y="41"/>
                  </a:lnTo>
                  <a:lnTo>
                    <a:pt x="124" y="23"/>
                  </a:lnTo>
                  <a:lnTo>
                    <a:pt x="156" y="10"/>
                  </a:lnTo>
                  <a:lnTo>
                    <a:pt x="190" y="2"/>
                  </a:lnTo>
                  <a:lnTo>
                    <a:pt x="2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1" name="Freeform 292">
              <a:extLst>
                <a:ext uri="{FF2B5EF4-FFF2-40B4-BE49-F238E27FC236}">
                  <a16:creationId xmlns:a16="http://schemas.microsoft.com/office/drawing/2014/main" id="{B1801995-CDDA-4694-8A22-D30D6BAEB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63" y="4738688"/>
              <a:ext cx="49213" cy="49213"/>
            </a:xfrm>
            <a:custGeom>
              <a:avLst/>
              <a:gdLst>
                <a:gd name="T0" fmla="*/ 98 w 221"/>
                <a:gd name="T1" fmla="*/ 0 h 222"/>
                <a:gd name="T2" fmla="*/ 123 w 221"/>
                <a:gd name="T3" fmla="*/ 0 h 222"/>
                <a:gd name="T4" fmla="*/ 147 w 221"/>
                <a:gd name="T5" fmla="*/ 5 h 222"/>
                <a:gd name="T6" fmla="*/ 169 w 221"/>
                <a:gd name="T7" fmla="*/ 15 h 222"/>
                <a:gd name="T8" fmla="*/ 190 w 221"/>
                <a:gd name="T9" fmla="*/ 31 h 222"/>
                <a:gd name="T10" fmla="*/ 205 w 221"/>
                <a:gd name="T11" fmla="*/ 52 h 222"/>
                <a:gd name="T12" fmla="*/ 216 w 221"/>
                <a:gd name="T13" fmla="*/ 75 h 222"/>
                <a:gd name="T14" fmla="*/ 221 w 221"/>
                <a:gd name="T15" fmla="*/ 98 h 222"/>
                <a:gd name="T16" fmla="*/ 221 w 221"/>
                <a:gd name="T17" fmla="*/ 122 h 222"/>
                <a:gd name="T18" fmla="*/ 216 w 221"/>
                <a:gd name="T19" fmla="*/ 147 h 222"/>
                <a:gd name="T20" fmla="*/ 205 w 221"/>
                <a:gd name="T21" fmla="*/ 169 h 222"/>
                <a:gd name="T22" fmla="*/ 190 w 221"/>
                <a:gd name="T23" fmla="*/ 189 h 222"/>
                <a:gd name="T24" fmla="*/ 169 w 221"/>
                <a:gd name="T25" fmla="*/ 205 h 222"/>
                <a:gd name="T26" fmla="*/ 147 w 221"/>
                <a:gd name="T27" fmla="*/ 216 h 222"/>
                <a:gd name="T28" fmla="*/ 123 w 221"/>
                <a:gd name="T29" fmla="*/ 222 h 222"/>
                <a:gd name="T30" fmla="*/ 98 w 221"/>
                <a:gd name="T31" fmla="*/ 222 h 222"/>
                <a:gd name="T32" fmla="*/ 74 w 221"/>
                <a:gd name="T33" fmla="*/ 216 h 222"/>
                <a:gd name="T34" fmla="*/ 53 w 221"/>
                <a:gd name="T35" fmla="*/ 205 h 222"/>
                <a:gd name="T36" fmla="*/ 32 w 221"/>
                <a:gd name="T37" fmla="*/ 189 h 222"/>
                <a:gd name="T38" fmla="*/ 16 w 221"/>
                <a:gd name="T39" fmla="*/ 169 h 222"/>
                <a:gd name="T40" fmla="*/ 5 w 221"/>
                <a:gd name="T41" fmla="*/ 147 h 222"/>
                <a:gd name="T42" fmla="*/ 0 w 221"/>
                <a:gd name="T43" fmla="*/ 122 h 222"/>
                <a:gd name="T44" fmla="*/ 0 w 221"/>
                <a:gd name="T45" fmla="*/ 98 h 222"/>
                <a:gd name="T46" fmla="*/ 5 w 221"/>
                <a:gd name="T47" fmla="*/ 75 h 222"/>
                <a:gd name="T48" fmla="*/ 16 w 221"/>
                <a:gd name="T49" fmla="*/ 52 h 222"/>
                <a:gd name="T50" fmla="*/ 32 w 221"/>
                <a:gd name="T51" fmla="*/ 31 h 222"/>
                <a:gd name="T52" fmla="*/ 53 w 221"/>
                <a:gd name="T53" fmla="*/ 15 h 222"/>
                <a:gd name="T54" fmla="*/ 74 w 221"/>
                <a:gd name="T55" fmla="*/ 5 h 222"/>
                <a:gd name="T56" fmla="*/ 98 w 221"/>
                <a:gd name="T5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1" h="222">
                  <a:moveTo>
                    <a:pt x="98" y="0"/>
                  </a:moveTo>
                  <a:lnTo>
                    <a:pt x="123" y="0"/>
                  </a:lnTo>
                  <a:lnTo>
                    <a:pt x="147" y="5"/>
                  </a:lnTo>
                  <a:lnTo>
                    <a:pt x="169" y="15"/>
                  </a:lnTo>
                  <a:lnTo>
                    <a:pt x="190" y="31"/>
                  </a:lnTo>
                  <a:lnTo>
                    <a:pt x="205" y="52"/>
                  </a:lnTo>
                  <a:lnTo>
                    <a:pt x="216" y="75"/>
                  </a:lnTo>
                  <a:lnTo>
                    <a:pt x="221" y="98"/>
                  </a:lnTo>
                  <a:lnTo>
                    <a:pt x="221" y="122"/>
                  </a:lnTo>
                  <a:lnTo>
                    <a:pt x="216" y="147"/>
                  </a:lnTo>
                  <a:lnTo>
                    <a:pt x="205" y="169"/>
                  </a:lnTo>
                  <a:lnTo>
                    <a:pt x="190" y="189"/>
                  </a:lnTo>
                  <a:lnTo>
                    <a:pt x="169" y="205"/>
                  </a:lnTo>
                  <a:lnTo>
                    <a:pt x="147" y="216"/>
                  </a:lnTo>
                  <a:lnTo>
                    <a:pt x="123" y="222"/>
                  </a:lnTo>
                  <a:lnTo>
                    <a:pt x="98" y="222"/>
                  </a:lnTo>
                  <a:lnTo>
                    <a:pt x="74" y="216"/>
                  </a:lnTo>
                  <a:lnTo>
                    <a:pt x="53" y="205"/>
                  </a:lnTo>
                  <a:lnTo>
                    <a:pt x="32" y="189"/>
                  </a:lnTo>
                  <a:lnTo>
                    <a:pt x="16" y="169"/>
                  </a:lnTo>
                  <a:lnTo>
                    <a:pt x="5" y="147"/>
                  </a:lnTo>
                  <a:lnTo>
                    <a:pt x="0" y="122"/>
                  </a:lnTo>
                  <a:lnTo>
                    <a:pt x="0" y="98"/>
                  </a:lnTo>
                  <a:lnTo>
                    <a:pt x="5" y="75"/>
                  </a:lnTo>
                  <a:lnTo>
                    <a:pt x="16" y="52"/>
                  </a:lnTo>
                  <a:lnTo>
                    <a:pt x="32" y="31"/>
                  </a:lnTo>
                  <a:lnTo>
                    <a:pt x="53" y="15"/>
                  </a:lnTo>
                  <a:lnTo>
                    <a:pt x="74" y="5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877900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28"/>
    </mc:Choice>
    <mc:Fallback>
      <p:transition spd="slow" advTm="12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00"/>
                            </p:stCondLst>
                            <p:childTnLst>
                              <p:par>
                                <p:cTn id="2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8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8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40" grpId="0" animBg="1"/>
      <p:bldP spid="4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C9C64A6-AAFD-4A96-8168-3333EE7CF48C}"/>
              </a:ext>
            </a:extLst>
          </p:cNvPr>
          <p:cNvSpPr/>
          <p:nvPr/>
        </p:nvSpPr>
        <p:spPr>
          <a:xfrm>
            <a:off x="6998084" y="1468285"/>
            <a:ext cx="664923" cy="430693"/>
          </a:xfrm>
          <a:custGeom>
            <a:avLst/>
            <a:gdLst>
              <a:gd name="connsiteX0" fmla="*/ 0 w 820883"/>
              <a:gd name="connsiteY0" fmla="*/ 0 h 924378"/>
              <a:gd name="connsiteX1" fmla="*/ 350045 w 820883"/>
              <a:gd name="connsiteY1" fmla="*/ 0 h 924378"/>
              <a:gd name="connsiteX2" fmla="*/ 540327 w 820883"/>
              <a:gd name="connsiteY2" fmla="*/ 0 h 924378"/>
              <a:gd name="connsiteX3" fmla="*/ 730612 w 820883"/>
              <a:gd name="connsiteY3" fmla="*/ 0 h 924378"/>
              <a:gd name="connsiteX4" fmla="*/ 820883 w 820883"/>
              <a:gd name="connsiteY4" fmla="*/ 77724 h 924378"/>
              <a:gd name="connsiteX5" fmla="*/ 820142 w 820883"/>
              <a:gd name="connsiteY5" fmla="*/ 80885 h 924378"/>
              <a:gd name="connsiteX6" fmla="*/ 622588 w 820883"/>
              <a:gd name="connsiteY6" fmla="*/ 401425 h 924378"/>
              <a:gd name="connsiteX7" fmla="*/ 618715 w 820883"/>
              <a:gd name="connsiteY7" fmla="*/ 412873 h 924378"/>
              <a:gd name="connsiteX8" fmla="*/ 618898 w 820883"/>
              <a:gd name="connsiteY8" fmla="*/ 414131 h 924378"/>
              <a:gd name="connsiteX9" fmla="*/ 610615 w 820883"/>
              <a:gd name="connsiteY9" fmla="*/ 424337 h 924378"/>
              <a:gd name="connsiteX10" fmla="*/ 602082 w 820883"/>
              <a:gd name="connsiteY10" fmla="*/ 459444 h 924378"/>
              <a:gd name="connsiteX11" fmla="*/ 610615 w 820883"/>
              <a:gd name="connsiteY11" fmla="*/ 494551 h 924378"/>
              <a:gd name="connsiteX12" fmla="*/ 614302 w 820883"/>
              <a:gd name="connsiteY12" fmla="*/ 499096 h 924378"/>
              <a:gd name="connsiteX13" fmla="*/ 613808 w 820883"/>
              <a:gd name="connsiteY13" fmla="*/ 502448 h 924378"/>
              <a:gd name="connsiteX14" fmla="*/ 617654 w 820883"/>
              <a:gd name="connsiteY14" fmla="*/ 513902 h 924378"/>
              <a:gd name="connsiteX15" fmla="*/ 820349 w 820883"/>
              <a:gd name="connsiteY15" fmla="*/ 844378 h 924378"/>
              <a:gd name="connsiteX16" fmla="*/ 820882 w 820883"/>
              <a:gd name="connsiteY16" fmla="*/ 846654 h 924378"/>
              <a:gd name="connsiteX17" fmla="*/ 730611 w 820883"/>
              <a:gd name="connsiteY17" fmla="*/ 924378 h 924378"/>
              <a:gd name="connsiteX18" fmla="*/ 540327 w 820883"/>
              <a:gd name="connsiteY18" fmla="*/ 924378 h 924378"/>
              <a:gd name="connsiteX19" fmla="*/ 350044 w 820883"/>
              <a:gd name="connsiteY19" fmla="*/ 924378 h 924378"/>
              <a:gd name="connsiteX20" fmla="*/ 0 w 820883"/>
              <a:gd name="connsiteY20" fmla="*/ 924378 h 92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20883" h="924378">
                <a:moveTo>
                  <a:pt x="0" y="0"/>
                </a:moveTo>
                <a:lnTo>
                  <a:pt x="350045" y="0"/>
                </a:lnTo>
                <a:lnTo>
                  <a:pt x="540327" y="0"/>
                </a:lnTo>
                <a:lnTo>
                  <a:pt x="730612" y="0"/>
                </a:lnTo>
                <a:cubicBezTo>
                  <a:pt x="780463" y="0"/>
                  <a:pt x="820883" y="34796"/>
                  <a:pt x="820883" y="77724"/>
                </a:cubicBezTo>
                <a:lnTo>
                  <a:pt x="820142" y="80885"/>
                </a:lnTo>
                <a:lnTo>
                  <a:pt x="622588" y="401425"/>
                </a:lnTo>
                <a:cubicBezTo>
                  <a:pt x="620320" y="405106"/>
                  <a:pt x="619057" y="408993"/>
                  <a:pt x="618715" y="412873"/>
                </a:cubicBezTo>
                <a:lnTo>
                  <a:pt x="618898" y="414131"/>
                </a:lnTo>
                <a:lnTo>
                  <a:pt x="610615" y="424337"/>
                </a:lnTo>
                <a:cubicBezTo>
                  <a:pt x="605120" y="435127"/>
                  <a:pt x="602082" y="446991"/>
                  <a:pt x="602082" y="459444"/>
                </a:cubicBezTo>
                <a:cubicBezTo>
                  <a:pt x="602082" y="471898"/>
                  <a:pt x="605120" y="483761"/>
                  <a:pt x="610615" y="494551"/>
                </a:cubicBezTo>
                <a:lnTo>
                  <a:pt x="614302" y="499096"/>
                </a:lnTo>
                <a:lnTo>
                  <a:pt x="613808" y="502448"/>
                </a:lnTo>
                <a:cubicBezTo>
                  <a:pt x="614140" y="506328"/>
                  <a:pt x="615394" y="510218"/>
                  <a:pt x="617654" y="513902"/>
                </a:cubicBezTo>
                <a:lnTo>
                  <a:pt x="820349" y="844378"/>
                </a:lnTo>
                <a:lnTo>
                  <a:pt x="820882" y="846654"/>
                </a:lnTo>
                <a:cubicBezTo>
                  <a:pt x="820882" y="889582"/>
                  <a:pt x="780462" y="924378"/>
                  <a:pt x="730611" y="924378"/>
                </a:cubicBezTo>
                <a:lnTo>
                  <a:pt x="540327" y="924378"/>
                </a:lnTo>
                <a:lnTo>
                  <a:pt x="350044" y="924378"/>
                </a:lnTo>
                <a:lnTo>
                  <a:pt x="0" y="924378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F6E5CD9-EC05-4F51-9180-FC9143BD1D1D}"/>
              </a:ext>
            </a:extLst>
          </p:cNvPr>
          <p:cNvSpPr/>
          <p:nvPr/>
        </p:nvSpPr>
        <p:spPr>
          <a:xfrm>
            <a:off x="6994562" y="1059138"/>
            <a:ext cx="356309" cy="740382"/>
          </a:xfrm>
          <a:custGeom>
            <a:avLst/>
            <a:gdLst>
              <a:gd name="connsiteX0" fmla="*/ 439882 w 439882"/>
              <a:gd name="connsiteY0" fmla="*/ 0 h 1589050"/>
              <a:gd name="connsiteX1" fmla="*/ 439882 w 439882"/>
              <a:gd name="connsiteY1" fmla="*/ 924866 h 1589050"/>
              <a:gd name="connsiteX2" fmla="*/ 2035 w 439882"/>
              <a:gd name="connsiteY2" fmla="*/ 1589050 h 1589050"/>
              <a:gd name="connsiteX3" fmla="*/ 0 w 439882"/>
              <a:gd name="connsiteY3" fmla="*/ 1589050 h 1589050"/>
              <a:gd name="connsiteX4" fmla="*/ 0 w 439882"/>
              <a:gd name="connsiteY4" fmla="*/ 667271 h 158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9882" h="1589050">
                <a:moveTo>
                  <a:pt x="439882" y="0"/>
                </a:moveTo>
                <a:lnTo>
                  <a:pt x="439882" y="924866"/>
                </a:lnTo>
                <a:lnTo>
                  <a:pt x="2035" y="1589050"/>
                </a:lnTo>
                <a:lnTo>
                  <a:pt x="0" y="1589050"/>
                </a:lnTo>
                <a:lnTo>
                  <a:pt x="0" y="66727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9F6FC38-206D-463B-A3F1-1A08D06D66ED}"/>
              </a:ext>
            </a:extLst>
          </p:cNvPr>
          <p:cNvSpPr/>
          <p:nvPr/>
        </p:nvSpPr>
        <p:spPr>
          <a:xfrm rot="10800000">
            <a:off x="4312243" y="1469747"/>
            <a:ext cx="664923" cy="430693"/>
          </a:xfrm>
          <a:custGeom>
            <a:avLst/>
            <a:gdLst>
              <a:gd name="connsiteX0" fmla="*/ 0 w 820883"/>
              <a:gd name="connsiteY0" fmla="*/ 0 h 924378"/>
              <a:gd name="connsiteX1" fmla="*/ 350045 w 820883"/>
              <a:gd name="connsiteY1" fmla="*/ 0 h 924378"/>
              <a:gd name="connsiteX2" fmla="*/ 540327 w 820883"/>
              <a:gd name="connsiteY2" fmla="*/ 0 h 924378"/>
              <a:gd name="connsiteX3" fmla="*/ 730612 w 820883"/>
              <a:gd name="connsiteY3" fmla="*/ 0 h 924378"/>
              <a:gd name="connsiteX4" fmla="*/ 820883 w 820883"/>
              <a:gd name="connsiteY4" fmla="*/ 77724 h 924378"/>
              <a:gd name="connsiteX5" fmla="*/ 820142 w 820883"/>
              <a:gd name="connsiteY5" fmla="*/ 80885 h 924378"/>
              <a:gd name="connsiteX6" fmla="*/ 622588 w 820883"/>
              <a:gd name="connsiteY6" fmla="*/ 401425 h 924378"/>
              <a:gd name="connsiteX7" fmla="*/ 618715 w 820883"/>
              <a:gd name="connsiteY7" fmla="*/ 412873 h 924378"/>
              <a:gd name="connsiteX8" fmla="*/ 618898 w 820883"/>
              <a:gd name="connsiteY8" fmla="*/ 414131 h 924378"/>
              <a:gd name="connsiteX9" fmla="*/ 610615 w 820883"/>
              <a:gd name="connsiteY9" fmla="*/ 424337 h 924378"/>
              <a:gd name="connsiteX10" fmla="*/ 602082 w 820883"/>
              <a:gd name="connsiteY10" fmla="*/ 459444 h 924378"/>
              <a:gd name="connsiteX11" fmla="*/ 610615 w 820883"/>
              <a:gd name="connsiteY11" fmla="*/ 494551 h 924378"/>
              <a:gd name="connsiteX12" fmla="*/ 614302 w 820883"/>
              <a:gd name="connsiteY12" fmla="*/ 499096 h 924378"/>
              <a:gd name="connsiteX13" fmla="*/ 613808 w 820883"/>
              <a:gd name="connsiteY13" fmla="*/ 502448 h 924378"/>
              <a:gd name="connsiteX14" fmla="*/ 617654 w 820883"/>
              <a:gd name="connsiteY14" fmla="*/ 513902 h 924378"/>
              <a:gd name="connsiteX15" fmla="*/ 820349 w 820883"/>
              <a:gd name="connsiteY15" fmla="*/ 844378 h 924378"/>
              <a:gd name="connsiteX16" fmla="*/ 820882 w 820883"/>
              <a:gd name="connsiteY16" fmla="*/ 846654 h 924378"/>
              <a:gd name="connsiteX17" fmla="*/ 730611 w 820883"/>
              <a:gd name="connsiteY17" fmla="*/ 924378 h 924378"/>
              <a:gd name="connsiteX18" fmla="*/ 540327 w 820883"/>
              <a:gd name="connsiteY18" fmla="*/ 924378 h 924378"/>
              <a:gd name="connsiteX19" fmla="*/ 350044 w 820883"/>
              <a:gd name="connsiteY19" fmla="*/ 924378 h 924378"/>
              <a:gd name="connsiteX20" fmla="*/ 0 w 820883"/>
              <a:gd name="connsiteY20" fmla="*/ 924378 h 92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20883" h="924378">
                <a:moveTo>
                  <a:pt x="0" y="0"/>
                </a:moveTo>
                <a:lnTo>
                  <a:pt x="350045" y="0"/>
                </a:lnTo>
                <a:lnTo>
                  <a:pt x="540327" y="0"/>
                </a:lnTo>
                <a:lnTo>
                  <a:pt x="730612" y="0"/>
                </a:lnTo>
                <a:cubicBezTo>
                  <a:pt x="780463" y="0"/>
                  <a:pt x="820883" y="34796"/>
                  <a:pt x="820883" y="77724"/>
                </a:cubicBezTo>
                <a:lnTo>
                  <a:pt x="820142" y="80885"/>
                </a:lnTo>
                <a:lnTo>
                  <a:pt x="622588" y="401425"/>
                </a:lnTo>
                <a:cubicBezTo>
                  <a:pt x="620320" y="405106"/>
                  <a:pt x="619057" y="408993"/>
                  <a:pt x="618715" y="412873"/>
                </a:cubicBezTo>
                <a:lnTo>
                  <a:pt x="618898" y="414131"/>
                </a:lnTo>
                <a:lnTo>
                  <a:pt x="610615" y="424337"/>
                </a:lnTo>
                <a:cubicBezTo>
                  <a:pt x="605120" y="435127"/>
                  <a:pt x="602082" y="446991"/>
                  <a:pt x="602082" y="459444"/>
                </a:cubicBezTo>
                <a:cubicBezTo>
                  <a:pt x="602082" y="471898"/>
                  <a:pt x="605120" y="483761"/>
                  <a:pt x="610615" y="494551"/>
                </a:cubicBezTo>
                <a:lnTo>
                  <a:pt x="614302" y="499096"/>
                </a:lnTo>
                <a:lnTo>
                  <a:pt x="613808" y="502448"/>
                </a:lnTo>
                <a:cubicBezTo>
                  <a:pt x="614140" y="506328"/>
                  <a:pt x="615394" y="510218"/>
                  <a:pt x="617654" y="513902"/>
                </a:cubicBezTo>
                <a:lnTo>
                  <a:pt x="820349" y="844378"/>
                </a:lnTo>
                <a:lnTo>
                  <a:pt x="820882" y="846654"/>
                </a:lnTo>
                <a:cubicBezTo>
                  <a:pt x="820882" y="889582"/>
                  <a:pt x="780462" y="924378"/>
                  <a:pt x="730611" y="924378"/>
                </a:cubicBezTo>
                <a:lnTo>
                  <a:pt x="540327" y="924378"/>
                </a:lnTo>
                <a:lnTo>
                  <a:pt x="350044" y="924378"/>
                </a:lnTo>
                <a:lnTo>
                  <a:pt x="0" y="924378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AFF36CE-F096-461C-AEE4-F60280CF8DB4}"/>
              </a:ext>
            </a:extLst>
          </p:cNvPr>
          <p:cNvSpPr/>
          <p:nvPr/>
        </p:nvSpPr>
        <p:spPr>
          <a:xfrm flipH="1">
            <a:off x="4692208" y="1117335"/>
            <a:ext cx="356309" cy="740382"/>
          </a:xfrm>
          <a:custGeom>
            <a:avLst/>
            <a:gdLst>
              <a:gd name="connsiteX0" fmla="*/ 439882 w 439882"/>
              <a:gd name="connsiteY0" fmla="*/ 0 h 1589050"/>
              <a:gd name="connsiteX1" fmla="*/ 439882 w 439882"/>
              <a:gd name="connsiteY1" fmla="*/ 924866 h 1589050"/>
              <a:gd name="connsiteX2" fmla="*/ 2035 w 439882"/>
              <a:gd name="connsiteY2" fmla="*/ 1589050 h 1589050"/>
              <a:gd name="connsiteX3" fmla="*/ 0 w 439882"/>
              <a:gd name="connsiteY3" fmla="*/ 1589050 h 1589050"/>
              <a:gd name="connsiteX4" fmla="*/ 0 w 439882"/>
              <a:gd name="connsiteY4" fmla="*/ 667271 h 158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9882" h="1589050">
                <a:moveTo>
                  <a:pt x="439882" y="0"/>
                </a:moveTo>
                <a:lnTo>
                  <a:pt x="439882" y="924866"/>
                </a:lnTo>
                <a:lnTo>
                  <a:pt x="2035" y="1589050"/>
                </a:lnTo>
                <a:lnTo>
                  <a:pt x="0" y="1589050"/>
                </a:lnTo>
                <a:lnTo>
                  <a:pt x="0" y="66727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820D136-0B2F-42AE-B0F9-B3DA675E192F}"/>
              </a:ext>
            </a:extLst>
          </p:cNvPr>
          <p:cNvSpPr>
            <a:spLocks noChangeAspect="1"/>
          </p:cNvSpPr>
          <p:nvPr/>
        </p:nvSpPr>
        <p:spPr>
          <a:xfrm rot="5400000">
            <a:off x="4817345" y="281587"/>
            <a:ext cx="2327804" cy="2036850"/>
          </a:xfrm>
          <a:custGeom>
            <a:avLst/>
            <a:gdLst>
              <a:gd name="connsiteX0" fmla="*/ 1462942 w 5395334"/>
              <a:gd name="connsiteY0" fmla="*/ 0 h 5095799"/>
              <a:gd name="connsiteX1" fmla="*/ 3984988 w 5395334"/>
              <a:gd name="connsiteY1" fmla="*/ 0 h 5095799"/>
              <a:gd name="connsiteX2" fmla="*/ 3985441 w 5395334"/>
              <a:gd name="connsiteY2" fmla="*/ 92 h 5095799"/>
              <a:gd name="connsiteX3" fmla="*/ 3986349 w 5395334"/>
              <a:gd name="connsiteY3" fmla="*/ 0 h 5095799"/>
              <a:gd name="connsiteX4" fmla="*/ 3992111 w 5395334"/>
              <a:gd name="connsiteY4" fmla="*/ 871 h 5095799"/>
              <a:gd name="connsiteX5" fmla="*/ 4000743 w 5395334"/>
              <a:gd name="connsiteY5" fmla="*/ 1 h 5095799"/>
              <a:gd name="connsiteX6" fmla="*/ 4158030 w 5395334"/>
              <a:gd name="connsiteY6" fmla="*/ 74177 h 5095799"/>
              <a:gd name="connsiteX7" fmla="*/ 4166080 w 5395334"/>
              <a:gd name="connsiteY7" fmla="*/ 87444 h 5095799"/>
              <a:gd name="connsiteX8" fmla="*/ 4186897 w 5395334"/>
              <a:gd name="connsiteY8" fmla="*/ 105256 h 5095799"/>
              <a:gd name="connsiteX9" fmla="*/ 4636731 w 5395334"/>
              <a:gd name="connsiteY9" fmla="*/ 990052 h 5095799"/>
              <a:gd name="connsiteX10" fmla="*/ 4637035 w 5395334"/>
              <a:gd name="connsiteY10" fmla="*/ 993958 h 5095799"/>
              <a:gd name="connsiteX11" fmla="*/ 5366099 w 5395334"/>
              <a:gd name="connsiteY11" fmla="*/ 2424827 h 5095799"/>
              <a:gd name="connsiteX12" fmla="*/ 5373320 w 5395334"/>
              <a:gd name="connsiteY12" fmla="*/ 2450714 h 5095799"/>
              <a:gd name="connsiteX13" fmla="*/ 5372392 w 5395334"/>
              <a:gd name="connsiteY13" fmla="*/ 2458289 h 5095799"/>
              <a:gd name="connsiteX14" fmla="*/ 5379316 w 5395334"/>
              <a:gd name="connsiteY14" fmla="*/ 2468559 h 5095799"/>
              <a:gd name="connsiteX15" fmla="*/ 5395334 w 5395334"/>
              <a:gd name="connsiteY15" fmla="*/ 2547900 h 5095799"/>
              <a:gd name="connsiteX16" fmla="*/ 5379316 w 5395334"/>
              <a:gd name="connsiteY16" fmla="*/ 2627240 h 5095799"/>
              <a:gd name="connsiteX17" fmla="*/ 5363764 w 5395334"/>
              <a:gd name="connsiteY17" fmla="*/ 2650306 h 5095799"/>
              <a:gd name="connsiteX18" fmla="*/ 5364107 w 5395334"/>
              <a:gd name="connsiteY18" fmla="*/ 2653148 h 5095799"/>
              <a:gd name="connsiteX19" fmla="*/ 5356836 w 5395334"/>
              <a:gd name="connsiteY19" fmla="*/ 2679021 h 5095799"/>
              <a:gd name="connsiteX20" fmla="*/ 4189123 w 5395334"/>
              <a:gd name="connsiteY20" fmla="*/ 4959727 h 5095799"/>
              <a:gd name="connsiteX21" fmla="*/ 4172383 w 5395334"/>
              <a:gd name="connsiteY21" fmla="*/ 4980751 h 5095799"/>
              <a:gd name="connsiteX22" fmla="*/ 4166445 w 5395334"/>
              <a:gd name="connsiteY22" fmla="*/ 4984029 h 5095799"/>
              <a:gd name="connsiteX23" fmla="*/ 4143637 w 5395334"/>
              <a:gd name="connsiteY23" fmla="*/ 5021623 h 5095799"/>
              <a:gd name="connsiteX24" fmla="*/ 3986349 w 5395334"/>
              <a:gd name="connsiteY24" fmla="*/ 5095798 h 5095799"/>
              <a:gd name="connsiteX25" fmla="*/ 3970285 w 5395334"/>
              <a:gd name="connsiteY25" fmla="*/ 5094179 h 5095799"/>
              <a:gd name="connsiteX26" fmla="*/ 3940417 w 5395334"/>
              <a:gd name="connsiteY26" fmla="*/ 5094179 h 5095799"/>
              <a:gd name="connsiteX27" fmla="*/ 3932392 w 5395334"/>
              <a:gd name="connsiteY27" fmla="*/ 5095799 h 5095799"/>
              <a:gd name="connsiteX28" fmla="*/ 1410346 w 5395334"/>
              <a:gd name="connsiteY28" fmla="*/ 5095799 h 5095799"/>
              <a:gd name="connsiteX29" fmla="*/ 1409893 w 5395334"/>
              <a:gd name="connsiteY29" fmla="*/ 5095708 h 5095799"/>
              <a:gd name="connsiteX30" fmla="*/ 1408985 w 5395334"/>
              <a:gd name="connsiteY30" fmla="*/ 5095799 h 5095799"/>
              <a:gd name="connsiteX31" fmla="*/ 1403223 w 5395334"/>
              <a:gd name="connsiteY31" fmla="*/ 5094928 h 5095799"/>
              <a:gd name="connsiteX32" fmla="*/ 1394591 w 5395334"/>
              <a:gd name="connsiteY32" fmla="*/ 5095798 h 5095799"/>
              <a:gd name="connsiteX33" fmla="*/ 1206778 w 5395334"/>
              <a:gd name="connsiteY33" fmla="*/ 4971308 h 5095799"/>
              <a:gd name="connsiteX34" fmla="*/ 1206697 w 5395334"/>
              <a:gd name="connsiteY34" fmla="*/ 4970904 h 5095799"/>
              <a:gd name="connsiteX35" fmla="*/ 1195395 w 5395334"/>
              <a:gd name="connsiteY35" fmla="*/ 4961234 h 5095799"/>
              <a:gd name="connsiteX36" fmla="*/ 838951 w 5395334"/>
              <a:gd name="connsiteY36" fmla="*/ 4260131 h 5095799"/>
              <a:gd name="connsiteX37" fmla="*/ 29235 w 5395334"/>
              <a:gd name="connsiteY37" fmla="*/ 2670972 h 5095799"/>
              <a:gd name="connsiteX38" fmla="*/ 22014 w 5395334"/>
              <a:gd name="connsiteY38" fmla="*/ 2645085 h 5095799"/>
              <a:gd name="connsiteX39" fmla="*/ 22942 w 5395334"/>
              <a:gd name="connsiteY39" fmla="*/ 2637511 h 5095799"/>
              <a:gd name="connsiteX40" fmla="*/ 16019 w 5395334"/>
              <a:gd name="connsiteY40" fmla="*/ 2627240 h 5095799"/>
              <a:gd name="connsiteX41" fmla="*/ 0 w 5395334"/>
              <a:gd name="connsiteY41" fmla="*/ 2547900 h 5095799"/>
              <a:gd name="connsiteX42" fmla="*/ 16019 w 5395334"/>
              <a:gd name="connsiteY42" fmla="*/ 2468559 h 5095799"/>
              <a:gd name="connsiteX43" fmla="*/ 31570 w 5395334"/>
              <a:gd name="connsiteY43" fmla="*/ 2445493 h 5095799"/>
              <a:gd name="connsiteX44" fmla="*/ 31227 w 5395334"/>
              <a:gd name="connsiteY44" fmla="*/ 2442651 h 5095799"/>
              <a:gd name="connsiteX45" fmla="*/ 38498 w 5395334"/>
              <a:gd name="connsiteY45" fmla="*/ 2416779 h 5095799"/>
              <a:gd name="connsiteX46" fmla="*/ 1206211 w 5395334"/>
              <a:gd name="connsiteY46" fmla="*/ 136072 h 5095799"/>
              <a:gd name="connsiteX47" fmla="*/ 1222951 w 5395334"/>
              <a:gd name="connsiteY47" fmla="*/ 115048 h 5095799"/>
              <a:gd name="connsiteX48" fmla="*/ 1228889 w 5395334"/>
              <a:gd name="connsiteY48" fmla="*/ 111770 h 5095799"/>
              <a:gd name="connsiteX49" fmla="*/ 1251698 w 5395334"/>
              <a:gd name="connsiteY49" fmla="*/ 74176 h 5095799"/>
              <a:gd name="connsiteX50" fmla="*/ 1408985 w 5395334"/>
              <a:gd name="connsiteY50" fmla="*/ 1 h 5095799"/>
              <a:gd name="connsiteX51" fmla="*/ 1425049 w 5395334"/>
              <a:gd name="connsiteY51" fmla="*/ 1621 h 5095799"/>
              <a:gd name="connsiteX52" fmla="*/ 1454917 w 5395334"/>
              <a:gd name="connsiteY52" fmla="*/ 1621 h 5095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395334" h="5095799">
                <a:moveTo>
                  <a:pt x="1462942" y="0"/>
                </a:moveTo>
                <a:lnTo>
                  <a:pt x="3984988" y="0"/>
                </a:lnTo>
                <a:lnTo>
                  <a:pt x="3985441" y="92"/>
                </a:lnTo>
                <a:lnTo>
                  <a:pt x="3986349" y="0"/>
                </a:lnTo>
                <a:lnTo>
                  <a:pt x="3992111" y="871"/>
                </a:lnTo>
                <a:lnTo>
                  <a:pt x="4000743" y="1"/>
                </a:lnTo>
                <a:cubicBezTo>
                  <a:pt x="4064066" y="1"/>
                  <a:pt x="4120644" y="28876"/>
                  <a:pt x="4158030" y="74177"/>
                </a:cubicBezTo>
                <a:lnTo>
                  <a:pt x="4166080" y="87444"/>
                </a:lnTo>
                <a:lnTo>
                  <a:pt x="4186897" y="105256"/>
                </a:lnTo>
                <a:lnTo>
                  <a:pt x="4636731" y="990052"/>
                </a:lnTo>
                <a:lnTo>
                  <a:pt x="4637035" y="993958"/>
                </a:lnTo>
                <a:lnTo>
                  <a:pt x="5366099" y="2424827"/>
                </a:lnTo>
                <a:cubicBezTo>
                  <a:pt x="5370342" y="2433153"/>
                  <a:pt x="5372696" y="2441945"/>
                  <a:pt x="5373320" y="2450714"/>
                </a:cubicBezTo>
                <a:lnTo>
                  <a:pt x="5372392" y="2458289"/>
                </a:lnTo>
                <a:lnTo>
                  <a:pt x="5379316" y="2468559"/>
                </a:lnTo>
                <a:cubicBezTo>
                  <a:pt x="5389631" y="2492945"/>
                  <a:pt x="5395334" y="2519756"/>
                  <a:pt x="5395334" y="2547900"/>
                </a:cubicBezTo>
                <a:cubicBezTo>
                  <a:pt x="5395334" y="2576042"/>
                  <a:pt x="5389631" y="2602854"/>
                  <a:pt x="5379316" y="2627240"/>
                </a:cubicBezTo>
                <a:lnTo>
                  <a:pt x="5363764" y="2650306"/>
                </a:lnTo>
                <a:lnTo>
                  <a:pt x="5364107" y="2653148"/>
                </a:lnTo>
                <a:cubicBezTo>
                  <a:pt x="5363465" y="2661916"/>
                  <a:pt x="5361095" y="2670703"/>
                  <a:pt x="5356836" y="2679021"/>
                </a:cubicBezTo>
                <a:lnTo>
                  <a:pt x="4189123" y="4959727"/>
                </a:lnTo>
                <a:cubicBezTo>
                  <a:pt x="4184864" y="4968044"/>
                  <a:pt x="4179122" y="4975105"/>
                  <a:pt x="4172383" y="4980751"/>
                </a:cubicBezTo>
                <a:lnTo>
                  <a:pt x="4166445" y="4984029"/>
                </a:lnTo>
                <a:lnTo>
                  <a:pt x="4143637" y="5021623"/>
                </a:lnTo>
                <a:cubicBezTo>
                  <a:pt x="4106251" y="5066924"/>
                  <a:pt x="4049673" y="5095798"/>
                  <a:pt x="3986349" y="5095798"/>
                </a:cubicBezTo>
                <a:lnTo>
                  <a:pt x="3970285" y="5094179"/>
                </a:lnTo>
                <a:lnTo>
                  <a:pt x="3940417" y="5094179"/>
                </a:lnTo>
                <a:lnTo>
                  <a:pt x="3932392" y="5095799"/>
                </a:lnTo>
                <a:lnTo>
                  <a:pt x="1410346" y="5095799"/>
                </a:lnTo>
                <a:lnTo>
                  <a:pt x="1409893" y="5095708"/>
                </a:lnTo>
                <a:lnTo>
                  <a:pt x="1408985" y="5095799"/>
                </a:lnTo>
                <a:lnTo>
                  <a:pt x="1403223" y="5094928"/>
                </a:lnTo>
                <a:lnTo>
                  <a:pt x="1394591" y="5095798"/>
                </a:lnTo>
                <a:cubicBezTo>
                  <a:pt x="1310161" y="5095798"/>
                  <a:pt x="1237720" y="5044466"/>
                  <a:pt x="1206778" y="4971308"/>
                </a:cubicBezTo>
                <a:lnTo>
                  <a:pt x="1206697" y="4970904"/>
                </a:lnTo>
                <a:lnTo>
                  <a:pt x="1195395" y="4961234"/>
                </a:lnTo>
                <a:lnTo>
                  <a:pt x="838951" y="4260131"/>
                </a:lnTo>
                <a:lnTo>
                  <a:pt x="29235" y="2670972"/>
                </a:lnTo>
                <a:cubicBezTo>
                  <a:pt x="24992" y="2662646"/>
                  <a:pt x="22638" y="2653855"/>
                  <a:pt x="22014" y="2645085"/>
                </a:cubicBezTo>
                <a:lnTo>
                  <a:pt x="22942" y="2637511"/>
                </a:lnTo>
                <a:lnTo>
                  <a:pt x="16019" y="2627240"/>
                </a:lnTo>
                <a:cubicBezTo>
                  <a:pt x="5703" y="2602854"/>
                  <a:pt x="0" y="2576044"/>
                  <a:pt x="0" y="2547900"/>
                </a:cubicBezTo>
                <a:cubicBezTo>
                  <a:pt x="0" y="2519757"/>
                  <a:pt x="5703" y="2492945"/>
                  <a:pt x="16019" y="2468559"/>
                </a:cubicBezTo>
                <a:lnTo>
                  <a:pt x="31570" y="2445493"/>
                </a:lnTo>
                <a:lnTo>
                  <a:pt x="31227" y="2442651"/>
                </a:lnTo>
                <a:cubicBezTo>
                  <a:pt x="31869" y="2433883"/>
                  <a:pt x="34240" y="2425097"/>
                  <a:pt x="38498" y="2416779"/>
                </a:cubicBezTo>
                <a:lnTo>
                  <a:pt x="1206211" y="136072"/>
                </a:lnTo>
                <a:cubicBezTo>
                  <a:pt x="1210470" y="127755"/>
                  <a:pt x="1216212" y="120694"/>
                  <a:pt x="1222951" y="115048"/>
                </a:cubicBezTo>
                <a:lnTo>
                  <a:pt x="1228889" y="111770"/>
                </a:lnTo>
                <a:lnTo>
                  <a:pt x="1251698" y="74176"/>
                </a:lnTo>
                <a:cubicBezTo>
                  <a:pt x="1289084" y="28876"/>
                  <a:pt x="1345662" y="1"/>
                  <a:pt x="1408985" y="1"/>
                </a:cubicBezTo>
                <a:lnTo>
                  <a:pt x="1425049" y="1621"/>
                </a:lnTo>
                <a:lnTo>
                  <a:pt x="1454917" y="162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50656BD-2EE1-4DAA-B22C-E73A15F3B3EC}"/>
              </a:ext>
            </a:extLst>
          </p:cNvPr>
          <p:cNvGrpSpPr>
            <a:grpSpLocks noChangeAspect="1"/>
          </p:cNvGrpSpPr>
          <p:nvPr/>
        </p:nvGrpSpPr>
        <p:grpSpPr>
          <a:xfrm>
            <a:off x="5661214" y="2470273"/>
            <a:ext cx="640065" cy="642337"/>
            <a:chOff x="4791248" y="3729158"/>
            <a:chExt cx="548640" cy="550587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599D57F-95E9-44EE-BAE1-425346784877}"/>
                </a:ext>
              </a:extLst>
            </p:cNvPr>
            <p:cNvSpPr>
              <a:spLocks noChangeAspect="1"/>
            </p:cNvSpPr>
            <p:nvPr/>
          </p:nvSpPr>
          <p:spPr>
            <a:xfrm rot="19885711">
              <a:off x="4791248" y="3729158"/>
              <a:ext cx="548640" cy="322023"/>
            </a:xfrm>
            <a:custGeom>
              <a:avLst/>
              <a:gdLst>
                <a:gd name="connsiteX0" fmla="*/ 371736 w 6774883"/>
                <a:gd name="connsiteY0" fmla="*/ 35147 h 3976528"/>
                <a:gd name="connsiteX1" fmla="*/ 433212 w 6774883"/>
                <a:gd name="connsiteY1" fmla="*/ 97074 h 3976528"/>
                <a:gd name="connsiteX2" fmla="*/ 666079 w 6774883"/>
                <a:gd name="connsiteY2" fmla="*/ 463609 h 3976528"/>
                <a:gd name="connsiteX3" fmla="*/ 672692 w 6774883"/>
                <a:gd name="connsiteY3" fmla="*/ 481063 h 3976528"/>
                <a:gd name="connsiteX4" fmla="*/ 2497396 w 6774883"/>
                <a:gd name="connsiteY4" fmla="*/ 3345119 h 3976528"/>
                <a:gd name="connsiteX5" fmla="*/ 2522116 w 6774883"/>
                <a:gd name="connsiteY5" fmla="*/ 3370227 h 3976528"/>
                <a:gd name="connsiteX6" fmla="*/ 2525600 w 6774883"/>
                <a:gd name="connsiteY6" fmla="*/ 3371575 h 3976528"/>
                <a:gd name="connsiteX7" fmla="*/ 2541536 w 6774883"/>
                <a:gd name="connsiteY7" fmla="*/ 3405164 h 3976528"/>
                <a:gd name="connsiteX8" fmla="*/ 2621565 w 6774883"/>
                <a:gd name="connsiteY8" fmla="*/ 3474402 h 3976528"/>
                <a:gd name="connsiteX9" fmla="*/ 2723148 w 6774883"/>
                <a:gd name="connsiteY9" fmla="*/ 3504065 h 3976528"/>
                <a:gd name="connsiteX10" fmla="*/ 2739560 w 6774883"/>
                <a:gd name="connsiteY10" fmla="*/ 3501912 h 3976528"/>
                <a:gd name="connsiteX11" fmla="*/ 2747605 w 6774883"/>
                <a:gd name="connsiteY11" fmla="*/ 3507779 h 3976528"/>
                <a:gd name="connsiteX12" fmla="*/ 2782091 w 6774883"/>
                <a:gd name="connsiteY12" fmla="*/ 3514993 h 3976528"/>
                <a:gd name="connsiteX13" fmla="*/ 4910211 w 6774883"/>
                <a:gd name="connsiteY13" fmla="*/ 3506137 h 3976528"/>
                <a:gd name="connsiteX14" fmla="*/ 4914887 w 6774883"/>
                <a:gd name="connsiteY14" fmla="*/ 3508196 h 3976528"/>
                <a:gd name="connsiteX15" fmla="*/ 6230169 w 6774883"/>
                <a:gd name="connsiteY15" fmla="*/ 3503945 h 3976528"/>
                <a:gd name="connsiteX16" fmla="*/ 6242597 w 6774883"/>
                <a:gd name="connsiteY16" fmla="*/ 3498664 h 3976528"/>
                <a:gd name="connsiteX17" fmla="*/ 6555892 w 6774883"/>
                <a:gd name="connsiteY17" fmla="*/ 3498664 h 3976528"/>
                <a:gd name="connsiteX18" fmla="*/ 6774883 w 6774883"/>
                <a:gd name="connsiteY18" fmla="*/ 3736407 h 3976528"/>
                <a:gd name="connsiteX19" fmla="*/ 6555892 w 6774883"/>
                <a:gd name="connsiteY19" fmla="*/ 3974152 h 3976528"/>
                <a:gd name="connsiteX20" fmla="*/ 5632664 w 6774883"/>
                <a:gd name="connsiteY20" fmla="*/ 3974152 h 3976528"/>
                <a:gd name="connsiteX21" fmla="*/ 5628013 w 6774883"/>
                <a:gd name="connsiteY21" fmla="*/ 3973642 h 3976528"/>
                <a:gd name="connsiteX22" fmla="*/ 3418377 w 6774883"/>
                <a:gd name="connsiteY22" fmla="*/ 3973642 h 3976528"/>
                <a:gd name="connsiteX23" fmla="*/ 3392014 w 6774883"/>
                <a:gd name="connsiteY23" fmla="*/ 3976528 h 3976528"/>
                <a:gd name="connsiteX24" fmla="*/ 2468786 w 6774883"/>
                <a:gd name="connsiteY24" fmla="*/ 3976528 h 3976528"/>
                <a:gd name="connsiteX25" fmla="*/ 2287198 w 6774883"/>
                <a:gd name="connsiteY25" fmla="*/ 3871712 h 3976528"/>
                <a:gd name="connsiteX26" fmla="*/ 2279545 w 6774883"/>
                <a:gd name="connsiteY26" fmla="*/ 3856404 h 3976528"/>
                <a:gd name="connsiteX27" fmla="*/ 2253317 w 6774883"/>
                <a:gd name="connsiteY27" fmla="*/ 3835205 h 3976528"/>
                <a:gd name="connsiteX28" fmla="*/ 2225575 w 6774883"/>
                <a:gd name="connsiteY28" fmla="*/ 3800546 h 3976528"/>
                <a:gd name="connsiteX29" fmla="*/ 1730497 w 6774883"/>
                <a:gd name="connsiteY29" fmla="*/ 3021285 h 3976528"/>
                <a:gd name="connsiteX30" fmla="*/ 1728434 w 6774883"/>
                <a:gd name="connsiteY30" fmla="*/ 3017086 h 3976528"/>
                <a:gd name="connsiteX31" fmla="*/ 543523 w 6774883"/>
                <a:gd name="connsiteY31" fmla="*/ 1152018 h 3976528"/>
                <a:gd name="connsiteX32" fmla="*/ 526950 w 6774883"/>
                <a:gd name="connsiteY32" fmla="*/ 1131314 h 3976528"/>
                <a:gd name="connsiteX33" fmla="*/ 31871 w 6774883"/>
                <a:gd name="connsiteY33" fmla="*/ 352053 h 3976528"/>
                <a:gd name="connsiteX34" fmla="*/ 115109 w 6774883"/>
                <a:gd name="connsiteY34" fmla="*/ 39721 h 3976528"/>
                <a:gd name="connsiteX35" fmla="*/ 371736 w 6774883"/>
                <a:gd name="connsiteY35" fmla="*/ 35147 h 397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774883" h="3976528">
                  <a:moveTo>
                    <a:pt x="371736" y="35147"/>
                  </a:moveTo>
                  <a:cubicBezTo>
                    <a:pt x="395939" y="50810"/>
                    <a:pt x="417000" y="71555"/>
                    <a:pt x="433212" y="97074"/>
                  </a:cubicBezTo>
                  <a:lnTo>
                    <a:pt x="666079" y="463609"/>
                  </a:lnTo>
                  <a:lnTo>
                    <a:pt x="672692" y="481063"/>
                  </a:lnTo>
                  <a:lnTo>
                    <a:pt x="2497396" y="3345119"/>
                  </a:lnTo>
                  <a:cubicBezTo>
                    <a:pt x="2504050" y="3355565"/>
                    <a:pt x="2512513" y="3363970"/>
                    <a:pt x="2522116" y="3370227"/>
                  </a:cubicBezTo>
                  <a:lnTo>
                    <a:pt x="2525600" y="3371575"/>
                  </a:lnTo>
                  <a:lnTo>
                    <a:pt x="2541536" y="3405164"/>
                  </a:lnTo>
                  <a:cubicBezTo>
                    <a:pt x="2562507" y="3433106"/>
                    <a:pt x="2589356" y="3456862"/>
                    <a:pt x="2621565" y="3474402"/>
                  </a:cubicBezTo>
                  <a:cubicBezTo>
                    <a:pt x="2653776" y="3491943"/>
                    <a:pt x="2688298" y="3501608"/>
                    <a:pt x="2723148" y="3504065"/>
                  </a:cubicBezTo>
                  <a:lnTo>
                    <a:pt x="2739560" y="3501912"/>
                  </a:lnTo>
                  <a:lnTo>
                    <a:pt x="2747605" y="3507779"/>
                  </a:lnTo>
                  <a:cubicBezTo>
                    <a:pt x="2758061" y="3512474"/>
                    <a:pt x="2769707" y="3515045"/>
                    <a:pt x="2782091" y="3514993"/>
                  </a:cubicBezTo>
                  <a:lnTo>
                    <a:pt x="4910211" y="3506137"/>
                  </a:lnTo>
                  <a:lnTo>
                    <a:pt x="4914887" y="3508196"/>
                  </a:lnTo>
                  <a:lnTo>
                    <a:pt x="6230169" y="3503945"/>
                  </a:lnTo>
                  <a:lnTo>
                    <a:pt x="6242597" y="3498664"/>
                  </a:lnTo>
                  <a:lnTo>
                    <a:pt x="6555892" y="3498664"/>
                  </a:lnTo>
                  <a:cubicBezTo>
                    <a:pt x="6676826" y="3498664"/>
                    <a:pt x="6774883" y="3605098"/>
                    <a:pt x="6774883" y="3736407"/>
                  </a:cubicBezTo>
                  <a:cubicBezTo>
                    <a:pt x="6774883" y="3867717"/>
                    <a:pt x="6676825" y="3974152"/>
                    <a:pt x="6555892" y="3974152"/>
                  </a:cubicBezTo>
                  <a:lnTo>
                    <a:pt x="5632664" y="3974152"/>
                  </a:lnTo>
                  <a:lnTo>
                    <a:pt x="5628013" y="3973642"/>
                  </a:lnTo>
                  <a:lnTo>
                    <a:pt x="3418377" y="3973642"/>
                  </a:lnTo>
                  <a:lnTo>
                    <a:pt x="3392014" y="3976528"/>
                  </a:lnTo>
                  <a:lnTo>
                    <a:pt x="2468786" y="3976528"/>
                  </a:lnTo>
                  <a:cubicBezTo>
                    <a:pt x="2393203" y="3976528"/>
                    <a:pt x="2326555" y="3934952"/>
                    <a:pt x="2287198" y="3871712"/>
                  </a:cubicBezTo>
                  <a:lnTo>
                    <a:pt x="2279545" y="3856404"/>
                  </a:lnTo>
                  <a:lnTo>
                    <a:pt x="2253317" y="3835205"/>
                  </a:lnTo>
                  <a:cubicBezTo>
                    <a:pt x="2243000" y="3824871"/>
                    <a:pt x="2233682" y="3813305"/>
                    <a:pt x="2225575" y="3800546"/>
                  </a:cubicBezTo>
                  <a:lnTo>
                    <a:pt x="1730497" y="3021285"/>
                  </a:lnTo>
                  <a:lnTo>
                    <a:pt x="1728434" y="3017086"/>
                  </a:lnTo>
                  <a:lnTo>
                    <a:pt x="543523" y="1152018"/>
                  </a:lnTo>
                  <a:lnTo>
                    <a:pt x="526950" y="1131314"/>
                  </a:lnTo>
                  <a:lnTo>
                    <a:pt x="31871" y="352053"/>
                  </a:lnTo>
                  <a:cubicBezTo>
                    <a:pt x="-32978" y="249978"/>
                    <a:pt x="4276" y="110136"/>
                    <a:pt x="115109" y="39721"/>
                  </a:cubicBezTo>
                  <a:cubicBezTo>
                    <a:pt x="198233" y="-13089"/>
                    <a:pt x="299127" y="-11840"/>
                    <a:pt x="371736" y="351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D849A61-43E0-4245-BD70-0DABED6C51AB}"/>
                </a:ext>
              </a:extLst>
            </p:cNvPr>
            <p:cNvSpPr>
              <a:spLocks noChangeAspect="1"/>
            </p:cNvSpPr>
            <p:nvPr/>
          </p:nvSpPr>
          <p:spPr>
            <a:xfrm rot="19885711">
              <a:off x="4791248" y="3842030"/>
              <a:ext cx="548640" cy="322023"/>
            </a:xfrm>
            <a:custGeom>
              <a:avLst/>
              <a:gdLst>
                <a:gd name="connsiteX0" fmla="*/ 371736 w 6774883"/>
                <a:gd name="connsiteY0" fmla="*/ 35147 h 3976528"/>
                <a:gd name="connsiteX1" fmla="*/ 433212 w 6774883"/>
                <a:gd name="connsiteY1" fmla="*/ 97074 h 3976528"/>
                <a:gd name="connsiteX2" fmla="*/ 666079 w 6774883"/>
                <a:gd name="connsiteY2" fmla="*/ 463609 h 3976528"/>
                <a:gd name="connsiteX3" fmla="*/ 672692 w 6774883"/>
                <a:gd name="connsiteY3" fmla="*/ 481063 h 3976528"/>
                <a:gd name="connsiteX4" fmla="*/ 2497396 w 6774883"/>
                <a:gd name="connsiteY4" fmla="*/ 3345119 h 3976528"/>
                <a:gd name="connsiteX5" fmla="*/ 2522116 w 6774883"/>
                <a:gd name="connsiteY5" fmla="*/ 3370227 h 3976528"/>
                <a:gd name="connsiteX6" fmla="*/ 2525600 w 6774883"/>
                <a:gd name="connsiteY6" fmla="*/ 3371575 h 3976528"/>
                <a:gd name="connsiteX7" fmla="*/ 2541536 w 6774883"/>
                <a:gd name="connsiteY7" fmla="*/ 3405164 h 3976528"/>
                <a:gd name="connsiteX8" fmla="*/ 2621565 w 6774883"/>
                <a:gd name="connsiteY8" fmla="*/ 3474402 h 3976528"/>
                <a:gd name="connsiteX9" fmla="*/ 2723148 w 6774883"/>
                <a:gd name="connsiteY9" fmla="*/ 3504065 h 3976528"/>
                <a:gd name="connsiteX10" fmla="*/ 2739560 w 6774883"/>
                <a:gd name="connsiteY10" fmla="*/ 3501912 h 3976528"/>
                <a:gd name="connsiteX11" fmla="*/ 2747605 w 6774883"/>
                <a:gd name="connsiteY11" fmla="*/ 3507779 h 3976528"/>
                <a:gd name="connsiteX12" fmla="*/ 2782091 w 6774883"/>
                <a:gd name="connsiteY12" fmla="*/ 3514993 h 3976528"/>
                <a:gd name="connsiteX13" fmla="*/ 4910211 w 6774883"/>
                <a:gd name="connsiteY13" fmla="*/ 3506137 h 3976528"/>
                <a:gd name="connsiteX14" fmla="*/ 4914887 w 6774883"/>
                <a:gd name="connsiteY14" fmla="*/ 3508196 h 3976528"/>
                <a:gd name="connsiteX15" fmla="*/ 6230169 w 6774883"/>
                <a:gd name="connsiteY15" fmla="*/ 3503945 h 3976528"/>
                <a:gd name="connsiteX16" fmla="*/ 6242597 w 6774883"/>
                <a:gd name="connsiteY16" fmla="*/ 3498664 h 3976528"/>
                <a:gd name="connsiteX17" fmla="*/ 6555892 w 6774883"/>
                <a:gd name="connsiteY17" fmla="*/ 3498664 h 3976528"/>
                <a:gd name="connsiteX18" fmla="*/ 6774883 w 6774883"/>
                <a:gd name="connsiteY18" fmla="*/ 3736407 h 3976528"/>
                <a:gd name="connsiteX19" fmla="*/ 6555892 w 6774883"/>
                <a:gd name="connsiteY19" fmla="*/ 3974152 h 3976528"/>
                <a:gd name="connsiteX20" fmla="*/ 5632664 w 6774883"/>
                <a:gd name="connsiteY20" fmla="*/ 3974152 h 3976528"/>
                <a:gd name="connsiteX21" fmla="*/ 5628013 w 6774883"/>
                <a:gd name="connsiteY21" fmla="*/ 3973642 h 3976528"/>
                <a:gd name="connsiteX22" fmla="*/ 3418377 w 6774883"/>
                <a:gd name="connsiteY22" fmla="*/ 3973642 h 3976528"/>
                <a:gd name="connsiteX23" fmla="*/ 3392014 w 6774883"/>
                <a:gd name="connsiteY23" fmla="*/ 3976528 h 3976528"/>
                <a:gd name="connsiteX24" fmla="*/ 2468786 w 6774883"/>
                <a:gd name="connsiteY24" fmla="*/ 3976528 h 3976528"/>
                <a:gd name="connsiteX25" fmla="*/ 2287198 w 6774883"/>
                <a:gd name="connsiteY25" fmla="*/ 3871712 h 3976528"/>
                <a:gd name="connsiteX26" fmla="*/ 2279545 w 6774883"/>
                <a:gd name="connsiteY26" fmla="*/ 3856404 h 3976528"/>
                <a:gd name="connsiteX27" fmla="*/ 2253317 w 6774883"/>
                <a:gd name="connsiteY27" fmla="*/ 3835205 h 3976528"/>
                <a:gd name="connsiteX28" fmla="*/ 2225575 w 6774883"/>
                <a:gd name="connsiteY28" fmla="*/ 3800546 h 3976528"/>
                <a:gd name="connsiteX29" fmla="*/ 1730497 w 6774883"/>
                <a:gd name="connsiteY29" fmla="*/ 3021285 h 3976528"/>
                <a:gd name="connsiteX30" fmla="*/ 1728434 w 6774883"/>
                <a:gd name="connsiteY30" fmla="*/ 3017086 h 3976528"/>
                <a:gd name="connsiteX31" fmla="*/ 543523 w 6774883"/>
                <a:gd name="connsiteY31" fmla="*/ 1152018 h 3976528"/>
                <a:gd name="connsiteX32" fmla="*/ 526950 w 6774883"/>
                <a:gd name="connsiteY32" fmla="*/ 1131314 h 3976528"/>
                <a:gd name="connsiteX33" fmla="*/ 31871 w 6774883"/>
                <a:gd name="connsiteY33" fmla="*/ 352053 h 3976528"/>
                <a:gd name="connsiteX34" fmla="*/ 115109 w 6774883"/>
                <a:gd name="connsiteY34" fmla="*/ 39721 h 3976528"/>
                <a:gd name="connsiteX35" fmla="*/ 371736 w 6774883"/>
                <a:gd name="connsiteY35" fmla="*/ 35147 h 397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774883" h="3976528">
                  <a:moveTo>
                    <a:pt x="371736" y="35147"/>
                  </a:moveTo>
                  <a:cubicBezTo>
                    <a:pt x="395939" y="50810"/>
                    <a:pt x="417000" y="71555"/>
                    <a:pt x="433212" y="97074"/>
                  </a:cubicBezTo>
                  <a:lnTo>
                    <a:pt x="666079" y="463609"/>
                  </a:lnTo>
                  <a:lnTo>
                    <a:pt x="672692" y="481063"/>
                  </a:lnTo>
                  <a:lnTo>
                    <a:pt x="2497396" y="3345119"/>
                  </a:lnTo>
                  <a:cubicBezTo>
                    <a:pt x="2504050" y="3355565"/>
                    <a:pt x="2512513" y="3363970"/>
                    <a:pt x="2522116" y="3370227"/>
                  </a:cubicBezTo>
                  <a:lnTo>
                    <a:pt x="2525600" y="3371575"/>
                  </a:lnTo>
                  <a:lnTo>
                    <a:pt x="2541536" y="3405164"/>
                  </a:lnTo>
                  <a:cubicBezTo>
                    <a:pt x="2562507" y="3433106"/>
                    <a:pt x="2589356" y="3456862"/>
                    <a:pt x="2621565" y="3474402"/>
                  </a:cubicBezTo>
                  <a:cubicBezTo>
                    <a:pt x="2653776" y="3491943"/>
                    <a:pt x="2688298" y="3501608"/>
                    <a:pt x="2723148" y="3504065"/>
                  </a:cubicBezTo>
                  <a:lnTo>
                    <a:pt x="2739560" y="3501912"/>
                  </a:lnTo>
                  <a:lnTo>
                    <a:pt x="2747605" y="3507779"/>
                  </a:lnTo>
                  <a:cubicBezTo>
                    <a:pt x="2758061" y="3512474"/>
                    <a:pt x="2769707" y="3515045"/>
                    <a:pt x="2782091" y="3514993"/>
                  </a:cubicBezTo>
                  <a:lnTo>
                    <a:pt x="4910211" y="3506137"/>
                  </a:lnTo>
                  <a:lnTo>
                    <a:pt x="4914887" y="3508196"/>
                  </a:lnTo>
                  <a:lnTo>
                    <a:pt x="6230169" y="3503945"/>
                  </a:lnTo>
                  <a:lnTo>
                    <a:pt x="6242597" y="3498664"/>
                  </a:lnTo>
                  <a:lnTo>
                    <a:pt x="6555892" y="3498664"/>
                  </a:lnTo>
                  <a:cubicBezTo>
                    <a:pt x="6676826" y="3498664"/>
                    <a:pt x="6774883" y="3605098"/>
                    <a:pt x="6774883" y="3736407"/>
                  </a:cubicBezTo>
                  <a:cubicBezTo>
                    <a:pt x="6774883" y="3867717"/>
                    <a:pt x="6676825" y="3974152"/>
                    <a:pt x="6555892" y="3974152"/>
                  </a:cubicBezTo>
                  <a:lnTo>
                    <a:pt x="5632664" y="3974152"/>
                  </a:lnTo>
                  <a:lnTo>
                    <a:pt x="5628013" y="3973642"/>
                  </a:lnTo>
                  <a:lnTo>
                    <a:pt x="3418377" y="3973642"/>
                  </a:lnTo>
                  <a:lnTo>
                    <a:pt x="3392014" y="3976528"/>
                  </a:lnTo>
                  <a:lnTo>
                    <a:pt x="2468786" y="3976528"/>
                  </a:lnTo>
                  <a:cubicBezTo>
                    <a:pt x="2393203" y="3976528"/>
                    <a:pt x="2326555" y="3934952"/>
                    <a:pt x="2287198" y="3871712"/>
                  </a:cubicBezTo>
                  <a:lnTo>
                    <a:pt x="2279545" y="3856404"/>
                  </a:lnTo>
                  <a:lnTo>
                    <a:pt x="2253317" y="3835205"/>
                  </a:lnTo>
                  <a:cubicBezTo>
                    <a:pt x="2243000" y="3824871"/>
                    <a:pt x="2233682" y="3813305"/>
                    <a:pt x="2225575" y="3800546"/>
                  </a:cubicBezTo>
                  <a:lnTo>
                    <a:pt x="1730497" y="3021285"/>
                  </a:lnTo>
                  <a:lnTo>
                    <a:pt x="1728434" y="3017086"/>
                  </a:lnTo>
                  <a:lnTo>
                    <a:pt x="543523" y="1152018"/>
                  </a:lnTo>
                  <a:lnTo>
                    <a:pt x="526950" y="1131314"/>
                  </a:lnTo>
                  <a:lnTo>
                    <a:pt x="31871" y="352053"/>
                  </a:lnTo>
                  <a:cubicBezTo>
                    <a:pt x="-32978" y="249978"/>
                    <a:pt x="4276" y="110136"/>
                    <a:pt x="115109" y="39721"/>
                  </a:cubicBezTo>
                  <a:cubicBezTo>
                    <a:pt x="198233" y="-13089"/>
                    <a:pt x="299127" y="-11840"/>
                    <a:pt x="371736" y="351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44167C5-1B2B-41D7-8F84-579F7A556E97}"/>
                </a:ext>
              </a:extLst>
            </p:cNvPr>
            <p:cNvSpPr>
              <a:spLocks noChangeAspect="1"/>
            </p:cNvSpPr>
            <p:nvPr/>
          </p:nvSpPr>
          <p:spPr>
            <a:xfrm rot="19885711">
              <a:off x="4791248" y="3957722"/>
              <a:ext cx="548640" cy="322023"/>
            </a:xfrm>
            <a:custGeom>
              <a:avLst/>
              <a:gdLst>
                <a:gd name="connsiteX0" fmla="*/ 371736 w 6774883"/>
                <a:gd name="connsiteY0" fmla="*/ 35147 h 3976528"/>
                <a:gd name="connsiteX1" fmla="*/ 433212 w 6774883"/>
                <a:gd name="connsiteY1" fmla="*/ 97074 h 3976528"/>
                <a:gd name="connsiteX2" fmla="*/ 666079 w 6774883"/>
                <a:gd name="connsiteY2" fmla="*/ 463609 h 3976528"/>
                <a:gd name="connsiteX3" fmla="*/ 672692 w 6774883"/>
                <a:gd name="connsiteY3" fmla="*/ 481063 h 3976528"/>
                <a:gd name="connsiteX4" fmla="*/ 2497396 w 6774883"/>
                <a:gd name="connsiteY4" fmla="*/ 3345119 h 3976528"/>
                <a:gd name="connsiteX5" fmla="*/ 2522116 w 6774883"/>
                <a:gd name="connsiteY5" fmla="*/ 3370227 h 3976528"/>
                <a:gd name="connsiteX6" fmla="*/ 2525600 w 6774883"/>
                <a:gd name="connsiteY6" fmla="*/ 3371575 h 3976528"/>
                <a:gd name="connsiteX7" fmla="*/ 2541536 w 6774883"/>
                <a:gd name="connsiteY7" fmla="*/ 3405164 h 3976528"/>
                <a:gd name="connsiteX8" fmla="*/ 2621565 w 6774883"/>
                <a:gd name="connsiteY8" fmla="*/ 3474402 h 3976528"/>
                <a:gd name="connsiteX9" fmla="*/ 2723148 w 6774883"/>
                <a:gd name="connsiteY9" fmla="*/ 3504065 h 3976528"/>
                <a:gd name="connsiteX10" fmla="*/ 2739560 w 6774883"/>
                <a:gd name="connsiteY10" fmla="*/ 3501912 h 3976528"/>
                <a:gd name="connsiteX11" fmla="*/ 2747605 w 6774883"/>
                <a:gd name="connsiteY11" fmla="*/ 3507779 h 3976528"/>
                <a:gd name="connsiteX12" fmla="*/ 2782091 w 6774883"/>
                <a:gd name="connsiteY12" fmla="*/ 3514993 h 3976528"/>
                <a:gd name="connsiteX13" fmla="*/ 4910211 w 6774883"/>
                <a:gd name="connsiteY13" fmla="*/ 3506137 h 3976528"/>
                <a:gd name="connsiteX14" fmla="*/ 4914887 w 6774883"/>
                <a:gd name="connsiteY14" fmla="*/ 3508196 h 3976528"/>
                <a:gd name="connsiteX15" fmla="*/ 6230169 w 6774883"/>
                <a:gd name="connsiteY15" fmla="*/ 3503945 h 3976528"/>
                <a:gd name="connsiteX16" fmla="*/ 6242597 w 6774883"/>
                <a:gd name="connsiteY16" fmla="*/ 3498664 h 3976528"/>
                <a:gd name="connsiteX17" fmla="*/ 6555892 w 6774883"/>
                <a:gd name="connsiteY17" fmla="*/ 3498664 h 3976528"/>
                <a:gd name="connsiteX18" fmla="*/ 6774883 w 6774883"/>
                <a:gd name="connsiteY18" fmla="*/ 3736407 h 3976528"/>
                <a:gd name="connsiteX19" fmla="*/ 6555892 w 6774883"/>
                <a:gd name="connsiteY19" fmla="*/ 3974152 h 3976528"/>
                <a:gd name="connsiteX20" fmla="*/ 5632664 w 6774883"/>
                <a:gd name="connsiteY20" fmla="*/ 3974152 h 3976528"/>
                <a:gd name="connsiteX21" fmla="*/ 5628013 w 6774883"/>
                <a:gd name="connsiteY21" fmla="*/ 3973642 h 3976528"/>
                <a:gd name="connsiteX22" fmla="*/ 3418377 w 6774883"/>
                <a:gd name="connsiteY22" fmla="*/ 3973642 h 3976528"/>
                <a:gd name="connsiteX23" fmla="*/ 3392014 w 6774883"/>
                <a:gd name="connsiteY23" fmla="*/ 3976528 h 3976528"/>
                <a:gd name="connsiteX24" fmla="*/ 2468786 w 6774883"/>
                <a:gd name="connsiteY24" fmla="*/ 3976528 h 3976528"/>
                <a:gd name="connsiteX25" fmla="*/ 2287198 w 6774883"/>
                <a:gd name="connsiteY25" fmla="*/ 3871712 h 3976528"/>
                <a:gd name="connsiteX26" fmla="*/ 2279545 w 6774883"/>
                <a:gd name="connsiteY26" fmla="*/ 3856404 h 3976528"/>
                <a:gd name="connsiteX27" fmla="*/ 2253317 w 6774883"/>
                <a:gd name="connsiteY27" fmla="*/ 3835205 h 3976528"/>
                <a:gd name="connsiteX28" fmla="*/ 2225575 w 6774883"/>
                <a:gd name="connsiteY28" fmla="*/ 3800546 h 3976528"/>
                <a:gd name="connsiteX29" fmla="*/ 1730497 w 6774883"/>
                <a:gd name="connsiteY29" fmla="*/ 3021285 h 3976528"/>
                <a:gd name="connsiteX30" fmla="*/ 1728434 w 6774883"/>
                <a:gd name="connsiteY30" fmla="*/ 3017086 h 3976528"/>
                <a:gd name="connsiteX31" fmla="*/ 543523 w 6774883"/>
                <a:gd name="connsiteY31" fmla="*/ 1152018 h 3976528"/>
                <a:gd name="connsiteX32" fmla="*/ 526950 w 6774883"/>
                <a:gd name="connsiteY32" fmla="*/ 1131314 h 3976528"/>
                <a:gd name="connsiteX33" fmla="*/ 31871 w 6774883"/>
                <a:gd name="connsiteY33" fmla="*/ 352053 h 3976528"/>
                <a:gd name="connsiteX34" fmla="*/ 115109 w 6774883"/>
                <a:gd name="connsiteY34" fmla="*/ 39721 h 3976528"/>
                <a:gd name="connsiteX35" fmla="*/ 371736 w 6774883"/>
                <a:gd name="connsiteY35" fmla="*/ 35147 h 397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774883" h="3976528">
                  <a:moveTo>
                    <a:pt x="371736" y="35147"/>
                  </a:moveTo>
                  <a:cubicBezTo>
                    <a:pt x="395939" y="50810"/>
                    <a:pt x="417000" y="71555"/>
                    <a:pt x="433212" y="97074"/>
                  </a:cubicBezTo>
                  <a:lnTo>
                    <a:pt x="666079" y="463609"/>
                  </a:lnTo>
                  <a:lnTo>
                    <a:pt x="672692" y="481063"/>
                  </a:lnTo>
                  <a:lnTo>
                    <a:pt x="2497396" y="3345119"/>
                  </a:lnTo>
                  <a:cubicBezTo>
                    <a:pt x="2504050" y="3355565"/>
                    <a:pt x="2512513" y="3363970"/>
                    <a:pt x="2522116" y="3370227"/>
                  </a:cubicBezTo>
                  <a:lnTo>
                    <a:pt x="2525600" y="3371575"/>
                  </a:lnTo>
                  <a:lnTo>
                    <a:pt x="2541536" y="3405164"/>
                  </a:lnTo>
                  <a:cubicBezTo>
                    <a:pt x="2562507" y="3433106"/>
                    <a:pt x="2589356" y="3456862"/>
                    <a:pt x="2621565" y="3474402"/>
                  </a:cubicBezTo>
                  <a:cubicBezTo>
                    <a:pt x="2653776" y="3491943"/>
                    <a:pt x="2688298" y="3501608"/>
                    <a:pt x="2723148" y="3504065"/>
                  </a:cubicBezTo>
                  <a:lnTo>
                    <a:pt x="2739560" y="3501912"/>
                  </a:lnTo>
                  <a:lnTo>
                    <a:pt x="2747605" y="3507779"/>
                  </a:lnTo>
                  <a:cubicBezTo>
                    <a:pt x="2758061" y="3512474"/>
                    <a:pt x="2769707" y="3515045"/>
                    <a:pt x="2782091" y="3514993"/>
                  </a:cubicBezTo>
                  <a:lnTo>
                    <a:pt x="4910211" y="3506137"/>
                  </a:lnTo>
                  <a:lnTo>
                    <a:pt x="4914887" y="3508196"/>
                  </a:lnTo>
                  <a:lnTo>
                    <a:pt x="6230169" y="3503945"/>
                  </a:lnTo>
                  <a:lnTo>
                    <a:pt x="6242597" y="3498664"/>
                  </a:lnTo>
                  <a:lnTo>
                    <a:pt x="6555892" y="3498664"/>
                  </a:lnTo>
                  <a:cubicBezTo>
                    <a:pt x="6676826" y="3498664"/>
                    <a:pt x="6774883" y="3605098"/>
                    <a:pt x="6774883" y="3736407"/>
                  </a:cubicBezTo>
                  <a:cubicBezTo>
                    <a:pt x="6774883" y="3867717"/>
                    <a:pt x="6676825" y="3974152"/>
                    <a:pt x="6555892" y="3974152"/>
                  </a:cubicBezTo>
                  <a:lnTo>
                    <a:pt x="5632664" y="3974152"/>
                  </a:lnTo>
                  <a:lnTo>
                    <a:pt x="5628013" y="3973642"/>
                  </a:lnTo>
                  <a:lnTo>
                    <a:pt x="3418377" y="3973642"/>
                  </a:lnTo>
                  <a:lnTo>
                    <a:pt x="3392014" y="3976528"/>
                  </a:lnTo>
                  <a:lnTo>
                    <a:pt x="2468786" y="3976528"/>
                  </a:lnTo>
                  <a:cubicBezTo>
                    <a:pt x="2393203" y="3976528"/>
                    <a:pt x="2326555" y="3934952"/>
                    <a:pt x="2287198" y="3871712"/>
                  </a:cubicBezTo>
                  <a:lnTo>
                    <a:pt x="2279545" y="3856404"/>
                  </a:lnTo>
                  <a:lnTo>
                    <a:pt x="2253317" y="3835205"/>
                  </a:lnTo>
                  <a:cubicBezTo>
                    <a:pt x="2243000" y="3824871"/>
                    <a:pt x="2233682" y="3813305"/>
                    <a:pt x="2225575" y="3800546"/>
                  </a:cubicBezTo>
                  <a:lnTo>
                    <a:pt x="1730497" y="3021285"/>
                  </a:lnTo>
                  <a:lnTo>
                    <a:pt x="1728434" y="3017086"/>
                  </a:lnTo>
                  <a:lnTo>
                    <a:pt x="543523" y="1152018"/>
                  </a:lnTo>
                  <a:lnTo>
                    <a:pt x="526950" y="1131314"/>
                  </a:lnTo>
                  <a:lnTo>
                    <a:pt x="31871" y="352053"/>
                  </a:lnTo>
                  <a:cubicBezTo>
                    <a:pt x="-32978" y="249978"/>
                    <a:pt x="4276" y="110136"/>
                    <a:pt x="115109" y="39721"/>
                  </a:cubicBezTo>
                  <a:cubicBezTo>
                    <a:pt x="198233" y="-13089"/>
                    <a:pt x="299127" y="-11840"/>
                    <a:pt x="371736" y="351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 Box 10">
            <a:extLst>
              <a:ext uri="{FF2B5EF4-FFF2-40B4-BE49-F238E27FC236}">
                <a16:creationId xmlns:a16="http://schemas.microsoft.com/office/drawing/2014/main" id="{3EDADF08-A93A-4D8C-8B89-5F9080A70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3341314"/>
            <a:ext cx="12192000" cy="350865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60960" tIns="30480" rIns="60960" bIns="3048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Feeling bored with too much information! Do not worry. We have game mode for you which will make you excited. Two different game mode have been introduced.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You will be given information of a planet and your task is to find that planet from the star system.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You will be shown a glimpse of a planet. Your task is to determine the attributes of that planet. The more accurately you can identify, the more points you will get.</a:t>
            </a:r>
          </a:p>
        </p:txBody>
      </p:sp>
      <p:sp>
        <p:nvSpPr>
          <p:cNvPr id="41" name="Text Box 10">
            <a:extLst>
              <a:ext uri="{FF2B5EF4-FFF2-40B4-BE49-F238E27FC236}">
                <a16:creationId xmlns:a16="http://schemas.microsoft.com/office/drawing/2014/main" id="{BA090177-1A91-44AB-830F-2C413297AE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710" y="1294244"/>
            <a:ext cx="1803826" cy="8002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60960" tIns="30480" rIns="60960" bIns="3048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Game </a:t>
            </a:r>
          </a:p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Mode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0AE6A2-C6F6-4CE5-8A6E-0DC22C298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202" y="299590"/>
            <a:ext cx="1012549" cy="101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241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561"/>
    </mc:Choice>
    <mc:Fallback>
      <p:transition spd="slow" advTm="225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00"/>
                            </p:stCondLst>
                            <p:childTnLst>
                              <p:par>
                                <p:cTn id="2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8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40" grpId="0" animBg="1"/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C9C64A6-AAFD-4A96-8168-3333EE7CF48C}"/>
              </a:ext>
            </a:extLst>
          </p:cNvPr>
          <p:cNvSpPr/>
          <p:nvPr/>
        </p:nvSpPr>
        <p:spPr>
          <a:xfrm>
            <a:off x="7415914" y="1747867"/>
            <a:ext cx="759930" cy="515671"/>
          </a:xfrm>
          <a:custGeom>
            <a:avLst/>
            <a:gdLst>
              <a:gd name="connsiteX0" fmla="*/ 0 w 820883"/>
              <a:gd name="connsiteY0" fmla="*/ 0 h 924378"/>
              <a:gd name="connsiteX1" fmla="*/ 350045 w 820883"/>
              <a:gd name="connsiteY1" fmla="*/ 0 h 924378"/>
              <a:gd name="connsiteX2" fmla="*/ 540327 w 820883"/>
              <a:gd name="connsiteY2" fmla="*/ 0 h 924378"/>
              <a:gd name="connsiteX3" fmla="*/ 730612 w 820883"/>
              <a:gd name="connsiteY3" fmla="*/ 0 h 924378"/>
              <a:gd name="connsiteX4" fmla="*/ 820883 w 820883"/>
              <a:gd name="connsiteY4" fmla="*/ 77724 h 924378"/>
              <a:gd name="connsiteX5" fmla="*/ 820142 w 820883"/>
              <a:gd name="connsiteY5" fmla="*/ 80885 h 924378"/>
              <a:gd name="connsiteX6" fmla="*/ 622588 w 820883"/>
              <a:gd name="connsiteY6" fmla="*/ 401425 h 924378"/>
              <a:gd name="connsiteX7" fmla="*/ 618715 w 820883"/>
              <a:gd name="connsiteY7" fmla="*/ 412873 h 924378"/>
              <a:gd name="connsiteX8" fmla="*/ 618898 w 820883"/>
              <a:gd name="connsiteY8" fmla="*/ 414131 h 924378"/>
              <a:gd name="connsiteX9" fmla="*/ 610615 w 820883"/>
              <a:gd name="connsiteY9" fmla="*/ 424337 h 924378"/>
              <a:gd name="connsiteX10" fmla="*/ 602082 w 820883"/>
              <a:gd name="connsiteY10" fmla="*/ 459444 h 924378"/>
              <a:gd name="connsiteX11" fmla="*/ 610615 w 820883"/>
              <a:gd name="connsiteY11" fmla="*/ 494551 h 924378"/>
              <a:gd name="connsiteX12" fmla="*/ 614302 w 820883"/>
              <a:gd name="connsiteY12" fmla="*/ 499096 h 924378"/>
              <a:gd name="connsiteX13" fmla="*/ 613808 w 820883"/>
              <a:gd name="connsiteY13" fmla="*/ 502448 h 924378"/>
              <a:gd name="connsiteX14" fmla="*/ 617654 w 820883"/>
              <a:gd name="connsiteY14" fmla="*/ 513902 h 924378"/>
              <a:gd name="connsiteX15" fmla="*/ 820349 w 820883"/>
              <a:gd name="connsiteY15" fmla="*/ 844378 h 924378"/>
              <a:gd name="connsiteX16" fmla="*/ 820882 w 820883"/>
              <a:gd name="connsiteY16" fmla="*/ 846654 h 924378"/>
              <a:gd name="connsiteX17" fmla="*/ 730611 w 820883"/>
              <a:gd name="connsiteY17" fmla="*/ 924378 h 924378"/>
              <a:gd name="connsiteX18" fmla="*/ 540327 w 820883"/>
              <a:gd name="connsiteY18" fmla="*/ 924378 h 924378"/>
              <a:gd name="connsiteX19" fmla="*/ 350044 w 820883"/>
              <a:gd name="connsiteY19" fmla="*/ 924378 h 924378"/>
              <a:gd name="connsiteX20" fmla="*/ 0 w 820883"/>
              <a:gd name="connsiteY20" fmla="*/ 924378 h 92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20883" h="924378">
                <a:moveTo>
                  <a:pt x="0" y="0"/>
                </a:moveTo>
                <a:lnTo>
                  <a:pt x="350045" y="0"/>
                </a:lnTo>
                <a:lnTo>
                  <a:pt x="540327" y="0"/>
                </a:lnTo>
                <a:lnTo>
                  <a:pt x="730612" y="0"/>
                </a:lnTo>
                <a:cubicBezTo>
                  <a:pt x="780463" y="0"/>
                  <a:pt x="820883" y="34796"/>
                  <a:pt x="820883" y="77724"/>
                </a:cubicBezTo>
                <a:lnTo>
                  <a:pt x="820142" y="80885"/>
                </a:lnTo>
                <a:lnTo>
                  <a:pt x="622588" y="401425"/>
                </a:lnTo>
                <a:cubicBezTo>
                  <a:pt x="620320" y="405106"/>
                  <a:pt x="619057" y="408993"/>
                  <a:pt x="618715" y="412873"/>
                </a:cubicBezTo>
                <a:lnTo>
                  <a:pt x="618898" y="414131"/>
                </a:lnTo>
                <a:lnTo>
                  <a:pt x="610615" y="424337"/>
                </a:lnTo>
                <a:cubicBezTo>
                  <a:pt x="605120" y="435127"/>
                  <a:pt x="602082" y="446991"/>
                  <a:pt x="602082" y="459444"/>
                </a:cubicBezTo>
                <a:cubicBezTo>
                  <a:pt x="602082" y="471898"/>
                  <a:pt x="605120" y="483761"/>
                  <a:pt x="610615" y="494551"/>
                </a:cubicBezTo>
                <a:lnTo>
                  <a:pt x="614302" y="499096"/>
                </a:lnTo>
                <a:lnTo>
                  <a:pt x="613808" y="502448"/>
                </a:lnTo>
                <a:cubicBezTo>
                  <a:pt x="614140" y="506328"/>
                  <a:pt x="615394" y="510218"/>
                  <a:pt x="617654" y="513902"/>
                </a:cubicBezTo>
                <a:lnTo>
                  <a:pt x="820349" y="844378"/>
                </a:lnTo>
                <a:lnTo>
                  <a:pt x="820882" y="846654"/>
                </a:lnTo>
                <a:cubicBezTo>
                  <a:pt x="820882" y="889582"/>
                  <a:pt x="780462" y="924378"/>
                  <a:pt x="730611" y="924378"/>
                </a:cubicBezTo>
                <a:lnTo>
                  <a:pt x="540327" y="924378"/>
                </a:lnTo>
                <a:lnTo>
                  <a:pt x="350044" y="924378"/>
                </a:lnTo>
                <a:lnTo>
                  <a:pt x="0" y="92437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F6E5CD9-EC05-4F51-9180-FC9143BD1D1D}"/>
              </a:ext>
            </a:extLst>
          </p:cNvPr>
          <p:cNvSpPr/>
          <p:nvPr/>
        </p:nvSpPr>
        <p:spPr>
          <a:xfrm>
            <a:off x="7412392" y="1338719"/>
            <a:ext cx="407220" cy="886463"/>
          </a:xfrm>
          <a:custGeom>
            <a:avLst/>
            <a:gdLst>
              <a:gd name="connsiteX0" fmla="*/ 439882 w 439882"/>
              <a:gd name="connsiteY0" fmla="*/ 0 h 1589050"/>
              <a:gd name="connsiteX1" fmla="*/ 439882 w 439882"/>
              <a:gd name="connsiteY1" fmla="*/ 924866 h 1589050"/>
              <a:gd name="connsiteX2" fmla="*/ 2035 w 439882"/>
              <a:gd name="connsiteY2" fmla="*/ 1589050 h 1589050"/>
              <a:gd name="connsiteX3" fmla="*/ 0 w 439882"/>
              <a:gd name="connsiteY3" fmla="*/ 1589050 h 1589050"/>
              <a:gd name="connsiteX4" fmla="*/ 0 w 439882"/>
              <a:gd name="connsiteY4" fmla="*/ 667271 h 158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9882" h="1589050">
                <a:moveTo>
                  <a:pt x="439882" y="0"/>
                </a:moveTo>
                <a:lnTo>
                  <a:pt x="439882" y="924866"/>
                </a:lnTo>
                <a:lnTo>
                  <a:pt x="2035" y="1589050"/>
                </a:lnTo>
                <a:lnTo>
                  <a:pt x="0" y="1589050"/>
                </a:lnTo>
                <a:lnTo>
                  <a:pt x="0" y="66727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9F6FC38-206D-463B-A3F1-1A08D06D66ED}"/>
              </a:ext>
            </a:extLst>
          </p:cNvPr>
          <p:cNvSpPr/>
          <p:nvPr/>
        </p:nvSpPr>
        <p:spPr>
          <a:xfrm rot="10800000">
            <a:off x="4302461" y="1709164"/>
            <a:ext cx="759930" cy="515671"/>
          </a:xfrm>
          <a:custGeom>
            <a:avLst/>
            <a:gdLst>
              <a:gd name="connsiteX0" fmla="*/ 0 w 820883"/>
              <a:gd name="connsiteY0" fmla="*/ 0 h 924378"/>
              <a:gd name="connsiteX1" fmla="*/ 350045 w 820883"/>
              <a:gd name="connsiteY1" fmla="*/ 0 h 924378"/>
              <a:gd name="connsiteX2" fmla="*/ 540327 w 820883"/>
              <a:gd name="connsiteY2" fmla="*/ 0 h 924378"/>
              <a:gd name="connsiteX3" fmla="*/ 730612 w 820883"/>
              <a:gd name="connsiteY3" fmla="*/ 0 h 924378"/>
              <a:gd name="connsiteX4" fmla="*/ 820883 w 820883"/>
              <a:gd name="connsiteY4" fmla="*/ 77724 h 924378"/>
              <a:gd name="connsiteX5" fmla="*/ 820142 w 820883"/>
              <a:gd name="connsiteY5" fmla="*/ 80885 h 924378"/>
              <a:gd name="connsiteX6" fmla="*/ 622588 w 820883"/>
              <a:gd name="connsiteY6" fmla="*/ 401425 h 924378"/>
              <a:gd name="connsiteX7" fmla="*/ 618715 w 820883"/>
              <a:gd name="connsiteY7" fmla="*/ 412873 h 924378"/>
              <a:gd name="connsiteX8" fmla="*/ 618898 w 820883"/>
              <a:gd name="connsiteY8" fmla="*/ 414131 h 924378"/>
              <a:gd name="connsiteX9" fmla="*/ 610615 w 820883"/>
              <a:gd name="connsiteY9" fmla="*/ 424337 h 924378"/>
              <a:gd name="connsiteX10" fmla="*/ 602082 w 820883"/>
              <a:gd name="connsiteY10" fmla="*/ 459444 h 924378"/>
              <a:gd name="connsiteX11" fmla="*/ 610615 w 820883"/>
              <a:gd name="connsiteY11" fmla="*/ 494551 h 924378"/>
              <a:gd name="connsiteX12" fmla="*/ 614302 w 820883"/>
              <a:gd name="connsiteY12" fmla="*/ 499096 h 924378"/>
              <a:gd name="connsiteX13" fmla="*/ 613808 w 820883"/>
              <a:gd name="connsiteY13" fmla="*/ 502448 h 924378"/>
              <a:gd name="connsiteX14" fmla="*/ 617654 w 820883"/>
              <a:gd name="connsiteY14" fmla="*/ 513902 h 924378"/>
              <a:gd name="connsiteX15" fmla="*/ 820349 w 820883"/>
              <a:gd name="connsiteY15" fmla="*/ 844378 h 924378"/>
              <a:gd name="connsiteX16" fmla="*/ 820882 w 820883"/>
              <a:gd name="connsiteY16" fmla="*/ 846654 h 924378"/>
              <a:gd name="connsiteX17" fmla="*/ 730611 w 820883"/>
              <a:gd name="connsiteY17" fmla="*/ 924378 h 924378"/>
              <a:gd name="connsiteX18" fmla="*/ 540327 w 820883"/>
              <a:gd name="connsiteY18" fmla="*/ 924378 h 924378"/>
              <a:gd name="connsiteX19" fmla="*/ 350044 w 820883"/>
              <a:gd name="connsiteY19" fmla="*/ 924378 h 924378"/>
              <a:gd name="connsiteX20" fmla="*/ 0 w 820883"/>
              <a:gd name="connsiteY20" fmla="*/ 924378 h 92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20883" h="924378">
                <a:moveTo>
                  <a:pt x="0" y="0"/>
                </a:moveTo>
                <a:lnTo>
                  <a:pt x="350045" y="0"/>
                </a:lnTo>
                <a:lnTo>
                  <a:pt x="540327" y="0"/>
                </a:lnTo>
                <a:lnTo>
                  <a:pt x="730612" y="0"/>
                </a:lnTo>
                <a:cubicBezTo>
                  <a:pt x="780463" y="0"/>
                  <a:pt x="820883" y="34796"/>
                  <a:pt x="820883" y="77724"/>
                </a:cubicBezTo>
                <a:lnTo>
                  <a:pt x="820142" y="80885"/>
                </a:lnTo>
                <a:lnTo>
                  <a:pt x="622588" y="401425"/>
                </a:lnTo>
                <a:cubicBezTo>
                  <a:pt x="620320" y="405106"/>
                  <a:pt x="619057" y="408993"/>
                  <a:pt x="618715" y="412873"/>
                </a:cubicBezTo>
                <a:lnTo>
                  <a:pt x="618898" y="414131"/>
                </a:lnTo>
                <a:lnTo>
                  <a:pt x="610615" y="424337"/>
                </a:lnTo>
                <a:cubicBezTo>
                  <a:pt x="605120" y="435127"/>
                  <a:pt x="602082" y="446991"/>
                  <a:pt x="602082" y="459444"/>
                </a:cubicBezTo>
                <a:cubicBezTo>
                  <a:pt x="602082" y="471898"/>
                  <a:pt x="605120" y="483761"/>
                  <a:pt x="610615" y="494551"/>
                </a:cubicBezTo>
                <a:lnTo>
                  <a:pt x="614302" y="499096"/>
                </a:lnTo>
                <a:lnTo>
                  <a:pt x="613808" y="502448"/>
                </a:lnTo>
                <a:cubicBezTo>
                  <a:pt x="614140" y="506328"/>
                  <a:pt x="615394" y="510218"/>
                  <a:pt x="617654" y="513902"/>
                </a:cubicBezTo>
                <a:lnTo>
                  <a:pt x="820349" y="844378"/>
                </a:lnTo>
                <a:lnTo>
                  <a:pt x="820882" y="846654"/>
                </a:lnTo>
                <a:cubicBezTo>
                  <a:pt x="820882" y="889582"/>
                  <a:pt x="780462" y="924378"/>
                  <a:pt x="730611" y="924378"/>
                </a:cubicBezTo>
                <a:lnTo>
                  <a:pt x="540327" y="924378"/>
                </a:lnTo>
                <a:lnTo>
                  <a:pt x="350044" y="924378"/>
                </a:lnTo>
                <a:lnTo>
                  <a:pt x="0" y="92437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AFF36CE-F096-461C-AEE4-F60280CF8DB4}"/>
              </a:ext>
            </a:extLst>
          </p:cNvPr>
          <p:cNvSpPr/>
          <p:nvPr/>
        </p:nvSpPr>
        <p:spPr>
          <a:xfrm flipH="1">
            <a:off x="4682426" y="1356750"/>
            <a:ext cx="407220" cy="886463"/>
          </a:xfrm>
          <a:custGeom>
            <a:avLst/>
            <a:gdLst>
              <a:gd name="connsiteX0" fmla="*/ 439882 w 439882"/>
              <a:gd name="connsiteY0" fmla="*/ 0 h 1589050"/>
              <a:gd name="connsiteX1" fmla="*/ 439882 w 439882"/>
              <a:gd name="connsiteY1" fmla="*/ 924866 h 1589050"/>
              <a:gd name="connsiteX2" fmla="*/ 2035 w 439882"/>
              <a:gd name="connsiteY2" fmla="*/ 1589050 h 1589050"/>
              <a:gd name="connsiteX3" fmla="*/ 0 w 439882"/>
              <a:gd name="connsiteY3" fmla="*/ 1589050 h 1589050"/>
              <a:gd name="connsiteX4" fmla="*/ 0 w 439882"/>
              <a:gd name="connsiteY4" fmla="*/ 667271 h 158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9882" h="1589050">
                <a:moveTo>
                  <a:pt x="439882" y="0"/>
                </a:moveTo>
                <a:lnTo>
                  <a:pt x="439882" y="924866"/>
                </a:lnTo>
                <a:lnTo>
                  <a:pt x="2035" y="1589050"/>
                </a:lnTo>
                <a:lnTo>
                  <a:pt x="0" y="1589050"/>
                </a:lnTo>
                <a:lnTo>
                  <a:pt x="0" y="66727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820D136-0B2F-42AE-B0F9-B3DA675E192F}"/>
              </a:ext>
            </a:extLst>
          </p:cNvPr>
          <p:cNvSpPr>
            <a:spLocks noChangeAspect="1"/>
          </p:cNvSpPr>
          <p:nvPr/>
        </p:nvSpPr>
        <p:spPr>
          <a:xfrm rot="5400000">
            <a:off x="4927448" y="406110"/>
            <a:ext cx="2660411" cy="2327884"/>
          </a:xfrm>
          <a:custGeom>
            <a:avLst/>
            <a:gdLst>
              <a:gd name="connsiteX0" fmla="*/ 1462942 w 5395334"/>
              <a:gd name="connsiteY0" fmla="*/ 0 h 5095799"/>
              <a:gd name="connsiteX1" fmla="*/ 3984988 w 5395334"/>
              <a:gd name="connsiteY1" fmla="*/ 0 h 5095799"/>
              <a:gd name="connsiteX2" fmla="*/ 3985441 w 5395334"/>
              <a:gd name="connsiteY2" fmla="*/ 92 h 5095799"/>
              <a:gd name="connsiteX3" fmla="*/ 3986349 w 5395334"/>
              <a:gd name="connsiteY3" fmla="*/ 0 h 5095799"/>
              <a:gd name="connsiteX4" fmla="*/ 3992111 w 5395334"/>
              <a:gd name="connsiteY4" fmla="*/ 871 h 5095799"/>
              <a:gd name="connsiteX5" fmla="*/ 4000743 w 5395334"/>
              <a:gd name="connsiteY5" fmla="*/ 1 h 5095799"/>
              <a:gd name="connsiteX6" fmla="*/ 4158030 w 5395334"/>
              <a:gd name="connsiteY6" fmla="*/ 74177 h 5095799"/>
              <a:gd name="connsiteX7" fmla="*/ 4166080 w 5395334"/>
              <a:gd name="connsiteY7" fmla="*/ 87444 h 5095799"/>
              <a:gd name="connsiteX8" fmla="*/ 4186897 w 5395334"/>
              <a:gd name="connsiteY8" fmla="*/ 105256 h 5095799"/>
              <a:gd name="connsiteX9" fmla="*/ 4636731 w 5395334"/>
              <a:gd name="connsiteY9" fmla="*/ 990052 h 5095799"/>
              <a:gd name="connsiteX10" fmla="*/ 4637035 w 5395334"/>
              <a:gd name="connsiteY10" fmla="*/ 993958 h 5095799"/>
              <a:gd name="connsiteX11" fmla="*/ 5366099 w 5395334"/>
              <a:gd name="connsiteY11" fmla="*/ 2424827 h 5095799"/>
              <a:gd name="connsiteX12" fmla="*/ 5373320 w 5395334"/>
              <a:gd name="connsiteY12" fmla="*/ 2450714 h 5095799"/>
              <a:gd name="connsiteX13" fmla="*/ 5372392 w 5395334"/>
              <a:gd name="connsiteY13" fmla="*/ 2458289 h 5095799"/>
              <a:gd name="connsiteX14" fmla="*/ 5379316 w 5395334"/>
              <a:gd name="connsiteY14" fmla="*/ 2468559 h 5095799"/>
              <a:gd name="connsiteX15" fmla="*/ 5395334 w 5395334"/>
              <a:gd name="connsiteY15" fmla="*/ 2547900 h 5095799"/>
              <a:gd name="connsiteX16" fmla="*/ 5379316 w 5395334"/>
              <a:gd name="connsiteY16" fmla="*/ 2627240 h 5095799"/>
              <a:gd name="connsiteX17" fmla="*/ 5363764 w 5395334"/>
              <a:gd name="connsiteY17" fmla="*/ 2650306 h 5095799"/>
              <a:gd name="connsiteX18" fmla="*/ 5364107 w 5395334"/>
              <a:gd name="connsiteY18" fmla="*/ 2653148 h 5095799"/>
              <a:gd name="connsiteX19" fmla="*/ 5356836 w 5395334"/>
              <a:gd name="connsiteY19" fmla="*/ 2679021 h 5095799"/>
              <a:gd name="connsiteX20" fmla="*/ 4189123 w 5395334"/>
              <a:gd name="connsiteY20" fmla="*/ 4959727 h 5095799"/>
              <a:gd name="connsiteX21" fmla="*/ 4172383 w 5395334"/>
              <a:gd name="connsiteY21" fmla="*/ 4980751 h 5095799"/>
              <a:gd name="connsiteX22" fmla="*/ 4166445 w 5395334"/>
              <a:gd name="connsiteY22" fmla="*/ 4984029 h 5095799"/>
              <a:gd name="connsiteX23" fmla="*/ 4143637 w 5395334"/>
              <a:gd name="connsiteY23" fmla="*/ 5021623 h 5095799"/>
              <a:gd name="connsiteX24" fmla="*/ 3986349 w 5395334"/>
              <a:gd name="connsiteY24" fmla="*/ 5095798 h 5095799"/>
              <a:gd name="connsiteX25" fmla="*/ 3970285 w 5395334"/>
              <a:gd name="connsiteY25" fmla="*/ 5094179 h 5095799"/>
              <a:gd name="connsiteX26" fmla="*/ 3940417 w 5395334"/>
              <a:gd name="connsiteY26" fmla="*/ 5094179 h 5095799"/>
              <a:gd name="connsiteX27" fmla="*/ 3932392 w 5395334"/>
              <a:gd name="connsiteY27" fmla="*/ 5095799 h 5095799"/>
              <a:gd name="connsiteX28" fmla="*/ 1410346 w 5395334"/>
              <a:gd name="connsiteY28" fmla="*/ 5095799 h 5095799"/>
              <a:gd name="connsiteX29" fmla="*/ 1409893 w 5395334"/>
              <a:gd name="connsiteY29" fmla="*/ 5095708 h 5095799"/>
              <a:gd name="connsiteX30" fmla="*/ 1408985 w 5395334"/>
              <a:gd name="connsiteY30" fmla="*/ 5095799 h 5095799"/>
              <a:gd name="connsiteX31" fmla="*/ 1403223 w 5395334"/>
              <a:gd name="connsiteY31" fmla="*/ 5094928 h 5095799"/>
              <a:gd name="connsiteX32" fmla="*/ 1394591 w 5395334"/>
              <a:gd name="connsiteY32" fmla="*/ 5095798 h 5095799"/>
              <a:gd name="connsiteX33" fmla="*/ 1206778 w 5395334"/>
              <a:gd name="connsiteY33" fmla="*/ 4971308 h 5095799"/>
              <a:gd name="connsiteX34" fmla="*/ 1206697 w 5395334"/>
              <a:gd name="connsiteY34" fmla="*/ 4970904 h 5095799"/>
              <a:gd name="connsiteX35" fmla="*/ 1195395 w 5395334"/>
              <a:gd name="connsiteY35" fmla="*/ 4961234 h 5095799"/>
              <a:gd name="connsiteX36" fmla="*/ 838951 w 5395334"/>
              <a:gd name="connsiteY36" fmla="*/ 4260131 h 5095799"/>
              <a:gd name="connsiteX37" fmla="*/ 29235 w 5395334"/>
              <a:gd name="connsiteY37" fmla="*/ 2670972 h 5095799"/>
              <a:gd name="connsiteX38" fmla="*/ 22014 w 5395334"/>
              <a:gd name="connsiteY38" fmla="*/ 2645085 h 5095799"/>
              <a:gd name="connsiteX39" fmla="*/ 22942 w 5395334"/>
              <a:gd name="connsiteY39" fmla="*/ 2637511 h 5095799"/>
              <a:gd name="connsiteX40" fmla="*/ 16019 w 5395334"/>
              <a:gd name="connsiteY40" fmla="*/ 2627240 h 5095799"/>
              <a:gd name="connsiteX41" fmla="*/ 0 w 5395334"/>
              <a:gd name="connsiteY41" fmla="*/ 2547900 h 5095799"/>
              <a:gd name="connsiteX42" fmla="*/ 16019 w 5395334"/>
              <a:gd name="connsiteY42" fmla="*/ 2468559 h 5095799"/>
              <a:gd name="connsiteX43" fmla="*/ 31570 w 5395334"/>
              <a:gd name="connsiteY43" fmla="*/ 2445493 h 5095799"/>
              <a:gd name="connsiteX44" fmla="*/ 31227 w 5395334"/>
              <a:gd name="connsiteY44" fmla="*/ 2442651 h 5095799"/>
              <a:gd name="connsiteX45" fmla="*/ 38498 w 5395334"/>
              <a:gd name="connsiteY45" fmla="*/ 2416779 h 5095799"/>
              <a:gd name="connsiteX46" fmla="*/ 1206211 w 5395334"/>
              <a:gd name="connsiteY46" fmla="*/ 136072 h 5095799"/>
              <a:gd name="connsiteX47" fmla="*/ 1222951 w 5395334"/>
              <a:gd name="connsiteY47" fmla="*/ 115048 h 5095799"/>
              <a:gd name="connsiteX48" fmla="*/ 1228889 w 5395334"/>
              <a:gd name="connsiteY48" fmla="*/ 111770 h 5095799"/>
              <a:gd name="connsiteX49" fmla="*/ 1251698 w 5395334"/>
              <a:gd name="connsiteY49" fmla="*/ 74176 h 5095799"/>
              <a:gd name="connsiteX50" fmla="*/ 1408985 w 5395334"/>
              <a:gd name="connsiteY50" fmla="*/ 1 h 5095799"/>
              <a:gd name="connsiteX51" fmla="*/ 1425049 w 5395334"/>
              <a:gd name="connsiteY51" fmla="*/ 1621 h 5095799"/>
              <a:gd name="connsiteX52" fmla="*/ 1454917 w 5395334"/>
              <a:gd name="connsiteY52" fmla="*/ 1621 h 5095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395334" h="5095799">
                <a:moveTo>
                  <a:pt x="1462942" y="0"/>
                </a:moveTo>
                <a:lnTo>
                  <a:pt x="3984988" y="0"/>
                </a:lnTo>
                <a:lnTo>
                  <a:pt x="3985441" y="92"/>
                </a:lnTo>
                <a:lnTo>
                  <a:pt x="3986349" y="0"/>
                </a:lnTo>
                <a:lnTo>
                  <a:pt x="3992111" y="871"/>
                </a:lnTo>
                <a:lnTo>
                  <a:pt x="4000743" y="1"/>
                </a:lnTo>
                <a:cubicBezTo>
                  <a:pt x="4064066" y="1"/>
                  <a:pt x="4120644" y="28876"/>
                  <a:pt x="4158030" y="74177"/>
                </a:cubicBezTo>
                <a:lnTo>
                  <a:pt x="4166080" y="87444"/>
                </a:lnTo>
                <a:lnTo>
                  <a:pt x="4186897" y="105256"/>
                </a:lnTo>
                <a:lnTo>
                  <a:pt x="4636731" y="990052"/>
                </a:lnTo>
                <a:lnTo>
                  <a:pt x="4637035" y="993958"/>
                </a:lnTo>
                <a:lnTo>
                  <a:pt x="5366099" y="2424827"/>
                </a:lnTo>
                <a:cubicBezTo>
                  <a:pt x="5370342" y="2433153"/>
                  <a:pt x="5372696" y="2441945"/>
                  <a:pt x="5373320" y="2450714"/>
                </a:cubicBezTo>
                <a:lnTo>
                  <a:pt x="5372392" y="2458289"/>
                </a:lnTo>
                <a:lnTo>
                  <a:pt x="5379316" y="2468559"/>
                </a:lnTo>
                <a:cubicBezTo>
                  <a:pt x="5389631" y="2492945"/>
                  <a:pt x="5395334" y="2519756"/>
                  <a:pt x="5395334" y="2547900"/>
                </a:cubicBezTo>
                <a:cubicBezTo>
                  <a:pt x="5395334" y="2576042"/>
                  <a:pt x="5389631" y="2602854"/>
                  <a:pt x="5379316" y="2627240"/>
                </a:cubicBezTo>
                <a:lnTo>
                  <a:pt x="5363764" y="2650306"/>
                </a:lnTo>
                <a:lnTo>
                  <a:pt x="5364107" y="2653148"/>
                </a:lnTo>
                <a:cubicBezTo>
                  <a:pt x="5363465" y="2661916"/>
                  <a:pt x="5361095" y="2670703"/>
                  <a:pt x="5356836" y="2679021"/>
                </a:cubicBezTo>
                <a:lnTo>
                  <a:pt x="4189123" y="4959727"/>
                </a:lnTo>
                <a:cubicBezTo>
                  <a:pt x="4184864" y="4968044"/>
                  <a:pt x="4179122" y="4975105"/>
                  <a:pt x="4172383" y="4980751"/>
                </a:cubicBezTo>
                <a:lnTo>
                  <a:pt x="4166445" y="4984029"/>
                </a:lnTo>
                <a:lnTo>
                  <a:pt x="4143637" y="5021623"/>
                </a:lnTo>
                <a:cubicBezTo>
                  <a:pt x="4106251" y="5066924"/>
                  <a:pt x="4049673" y="5095798"/>
                  <a:pt x="3986349" y="5095798"/>
                </a:cubicBezTo>
                <a:lnTo>
                  <a:pt x="3970285" y="5094179"/>
                </a:lnTo>
                <a:lnTo>
                  <a:pt x="3940417" y="5094179"/>
                </a:lnTo>
                <a:lnTo>
                  <a:pt x="3932392" y="5095799"/>
                </a:lnTo>
                <a:lnTo>
                  <a:pt x="1410346" y="5095799"/>
                </a:lnTo>
                <a:lnTo>
                  <a:pt x="1409893" y="5095708"/>
                </a:lnTo>
                <a:lnTo>
                  <a:pt x="1408985" y="5095799"/>
                </a:lnTo>
                <a:lnTo>
                  <a:pt x="1403223" y="5094928"/>
                </a:lnTo>
                <a:lnTo>
                  <a:pt x="1394591" y="5095798"/>
                </a:lnTo>
                <a:cubicBezTo>
                  <a:pt x="1310161" y="5095798"/>
                  <a:pt x="1237720" y="5044466"/>
                  <a:pt x="1206778" y="4971308"/>
                </a:cubicBezTo>
                <a:lnTo>
                  <a:pt x="1206697" y="4970904"/>
                </a:lnTo>
                <a:lnTo>
                  <a:pt x="1195395" y="4961234"/>
                </a:lnTo>
                <a:lnTo>
                  <a:pt x="838951" y="4260131"/>
                </a:lnTo>
                <a:lnTo>
                  <a:pt x="29235" y="2670972"/>
                </a:lnTo>
                <a:cubicBezTo>
                  <a:pt x="24992" y="2662646"/>
                  <a:pt x="22638" y="2653855"/>
                  <a:pt x="22014" y="2645085"/>
                </a:cubicBezTo>
                <a:lnTo>
                  <a:pt x="22942" y="2637511"/>
                </a:lnTo>
                <a:lnTo>
                  <a:pt x="16019" y="2627240"/>
                </a:lnTo>
                <a:cubicBezTo>
                  <a:pt x="5703" y="2602854"/>
                  <a:pt x="0" y="2576044"/>
                  <a:pt x="0" y="2547900"/>
                </a:cubicBezTo>
                <a:cubicBezTo>
                  <a:pt x="0" y="2519757"/>
                  <a:pt x="5703" y="2492945"/>
                  <a:pt x="16019" y="2468559"/>
                </a:cubicBezTo>
                <a:lnTo>
                  <a:pt x="31570" y="2445493"/>
                </a:lnTo>
                <a:lnTo>
                  <a:pt x="31227" y="2442651"/>
                </a:lnTo>
                <a:cubicBezTo>
                  <a:pt x="31869" y="2433883"/>
                  <a:pt x="34240" y="2425097"/>
                  <a:pt x="38498" y="2416779"/>
                </a:cubicBezTo>
                <a:lnTo>
                  <a:pt x="1206211" y="136072"/>
                </a:lnTo>
                <a:cubicBezTo>
                  <a:pt x="1210470" y="127755"/>
                  <a:pt x="1216212" y="120694"/>
                  <a:pt x="1222951" y="115048"/>
                </a:cubicBezTo>
                <a:lnTo>
                  <a:pt x="1228889" y="111770"/>
                </a:lnTo>
                <a:lnTo>
                  <a:pt x="1251698" y="74176"/>
                </a:lnTo>
                <a:cubicBezTo>
                  <a:pt x="1289084" y="28876"/>
                  <a:pt x="1345662" y="1"/>
                  <a:pt x="1408985" y="1"/>
                </a:cubicBezTo>
                <a:lnTo>
                  <a:pt x="1425049" y="1621"/>
                </a:lnTo>
                <a:lnTo>
                  <a:pt x="1454917" y="162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50656BD-2EE1-4DAA-B22C-E73A15F3B3EC}"/>
              </a:ext>
            </a:extLst>
          </p:cNvPr>
          <p:cNvGrpSpPr>
            <a:grpSpLocks noChangeAspect="1"/>
          </p:cNvGrpSpPr>
          <p:nvPr/>
        </p:nvGrpSpPr>
        <p:grpSpPr>
          <a:xfrm>
            <a:off x="5887291" y="2838935"/>
            <a:ext cx="731520" cy="734117"/>
            <a:chOff x="4791248" y="3729158"/>
            <a:chExt cx="548640" cy="550587"/>
          </a:xfrm>
          <a:solidFill>
            <a:schemeClr val="accent3">
              <a:lumMod val="75000"/>
            </a:schemeClr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599D57F-95E9-44EE-BAE1-425346784877}"/>
                </a:ext>
              </a:extLst>
            </p:cNvPr>
            <p:cNvSpPr>
              <a:spLocks noChangeAspect="1"/>
            </p:cNvSpPr>
            <p:nvPr/>
          </p:nvSpPr>
          <p:spPr>
            <a:xfrm rot="19885711">
              <a:off x="4791248" y="3729158"/>
              <a:ext cx="548640" cy="322023"/>
            </a:xfrm>
            <a:custGeom>
              <a:avLst/>
              <a:gdLst>
                <a:gd name="connsiteX0" fmla="*/ 371736 w 6774883"/>
                <a:gd name="connsiteY0" fmla="*/ 35147 h 3976528"/>
                <a:gd name="connsiteX1" fmla="*/ 433212 w 6774883"/>
                <a:gd name="connsiteY1" fmla="*/ 97074 h 3976528"/>
                <a:gd name="connsiteX2" fmla="*/ 666079 w 6774883"/>
                <a:gd name="connsiteY2" fmla="*/ 463609 h 3976528"/>
                <a:gd name="connsiteX3" fmla="*/ 672692 w 6774883"/>
                <a:gd name="connsiteY3" fmla="*/ 481063 h 3976528"/>
                <a:gd name="connsiteX4" fmla="*/ 2497396 w 6774883"/>
                <a:gd name="connsiteY4" fmla="*/ 3345119 h 3976528"/>
                <a:gd name="connsiteX5" fmla="*/ 2522116 w 6774883"/>
                <a:gd name="connsiteY5" fmla="*/ 3370227 h 3976528"/>
                <a:gd name="connsiteX6" fmla="*/ 2525600 w 6774883"/>
                <a:gd name="connsiteY6" fmla="*/ 3371575 h 3976528"/>
                <a:gd name="connsiteX7" fmla="*/ 2541536 w 6774883"/>
                <a:gd name="connsiteY7" fmla="*/ 3405164 h 3976528"/>
                <a:gd name="connsiteX8" fmla="*/ 2621565 w 6774883"/>
                <a:gd name="connsiteY8" fmla="*/ 3474402 h 3976528"/>
                <a:gd name="connsiteX9" fmla="*/ 2723148 w 6774883"/>
                <a:gd name="connsiteY9" fmla="*/ 3504065 h 3976528"/>
                <a:gd name="connsiteX10" fmla="*/ 2739560 w 6774883"/>
                <a:gd name="connsiteY10" fmla="*/ 3501912 h 3976528"/>
                <a:gd name="connsiteX11" fmla="*/ 2747605 w 6774883"/>
                <a:gd name="connsiteY11" fmla="*/ 3507779 h 3976528"/>
                <a:gd name="connsiteX12" fmla="*/ 2782091 w 6774883"/>
                <a:gd name="connsiteY12" fmla="*/ 3514993 h 3976528"/>
                <a:gd name="connsiteX13" fmla="*/ 4910211 w 6774883"/>
                <a:gd name="connsiteY13" fmla="*/ 3506137 h 3976528"/>
                <a:gd name="connsiteX14" fmla="*/ 4914887 w 6774883"/>
                <a:gd name="connsiteY14" fmla="*/ 3508196 h 3976528"/>
                <a:gd name="connsiteX15" fmla="*/ 6230169 w 6774883"/>
                <a:gd name="connsiteY15" fmla="*/ 3503945 h 3976528"/>
                <a:gd name="connsiteX16" fmla="*/ 6242597 w 6774883"/>
                <a:gd name="connsiteY16" fmla="*/ 3498664 h 3976528"/>
                <a:gd name="connsiteX17" fmla="*/ 6555892 w 6774883"/>
                <a:gd name="connsiteY17" fmla="*/ 3498664 h 3976528"/>
                <a:gd name="connsiteX18" fmla="*/ 6774883 w 6774883"/>
                <a:gd name="connsiteY18" fmla="*/ 3736407 h 3976528"/>
                <a:gd name="connsiteX19" fmla="*/ 6555892 w 6774883"/>
                <a:gd name="connsiteY19" fmla="*/ 3974152 h 3976528"/>
                <a:gd name="connsiteX20" fmla="*/ 5632664 w 6774883"/>
                <a:gd name="connsiteY20" fmla="*/ 3974152 h 3976528"/>
                <a:gd name="connsiteX21" fmla="*/ 5628013 w 6774883"/>
                <a:gd name="connsiteY21" fmla="*/ 3973642 h 3976528"/>
                <a:gd name="connsiteX22" fmla="*/ 3418377 w 6774883"/>
                <a:gd name="connsiteY22" fmla="*/ 3973642 h 3976528"/>
                <a:gd name="connsiteX23" fmla="*/ 3392014 w 6774883"/>
                <a:gd name="connsiteY23" fmla="*/ 3976528 h 3976528"/>
                <a:gd name="connsiteX24" fmla="*/ 2468786 w 6774883"/>
                <a:gd name="connsiteY24" fmla="*/ 3976528 h 3976528"/>
                <a:gd name="connsiteX25" fmla="*/ 2287198 w 6774883"/>
                <a:gd name="connsiteY25" fmla="*/ 3871712 h 3976528"/>
                <a:gd name="connsiteX26" fmla="*/ 2279545 w 6774883"/>
                <a:gd name="connsiteY26" fmla="*/ 3856404 h 3976528"/>
                <a:gd name="connsiteX27" fmla="*/ 2253317 w 6774883"/>
                <a:gd name="connsiteY27" fmla="*/ 3835205 h 3976528"/>
                <a:gd name="connsiteX28" fmla="*/ 2225575 w 6774883"/>
                <a:gd name="connsiteY28" fmla="*/ 3800546 h 3976528"/>
                <a:gd name="connsiteX29" fmla="*/ 1730497 w 6774883"/>
                <a:gd name="connsiteY29" fmla="*/ 3021285 h 3976528"/>
                <a:gd name="connsiteX30" fmla="*/ 1728434 w 6774883"/>
                <a:gd name="connsiteY30" fmla="*/ 3017086 h 3976528"/>
                <a:gd name="connsiteX31" fmla="*/ 543523 w 6774883"/>
                <a:gd name="connsiteY31" fmla="*/ 1152018 h 3976528"/>
                <a:gd name="connsiteX32" fmla="*/ 526950 w 6774883"/>
                <a:gd name="connsiteY32" fmla="*/ 1131314 h 3976528"/>
                <a:gd name="connsiteX33" fmla="*/ 31871 w 6774883"/>
                <a:gd name="connsiteY33" fmla="*/ 352053 h 3976528"/>
                <a:gd name="connsiteX34" fmla="*/ 115109 w 6774883"/>
                <a:gd name="connsiteY34" fmla="*/ 39721 h 3976528"/>
                <a:gd name="connsiteX35" fmla="*/ 371736 w 6774883"/>
                <a:gd name="connsiteY35" fmla="*/ 35147 h 397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774883" h="3976528">
                  <a:moveTo>
                    <a:pt x="371736" y="35147"/>
                  </a:moveTo>
                  <a:cubicBezTo>
                    <a:pt x="395939" y="50810"/>
                    <a:pt x="417000" y="71555"/>
                    <a:pt x="433212" y="97074"/>
                  </a:cubicBezTo>
                  <a:lnTo>
                    <a:pt x="666079" y="463609"/>
                  </a:lnTo>
                  <a:lnTo>
                    <a:pt x="672692" y="481063"/>
                  </a:lnTo>
                  <a:lnTo>
                    <a:pt x="2497396" y="3345119"/>
                  </a:lnTo>
                  <a:cubicBezTo>
                    <a:pt x="2504050" y="3355565"/>
                    <a:pt x="2512513" y="3363970"/>
                    <a:pt x="2522116" y="3370227"/>
                  </a:cubicBezTo>
                  <a:lnTo>
                    <a:pt x="2525600" y="3371575"/>
                  </a:lnTo>
                  <a:lnTo>
                    <a:pt x="2541536" y="3405164"/>
                  </a:lnTo>
                  <a:cubicBezTo>
                    <a:pt x="2562507" y="3433106"/>
                    <a:pt x="2589356" y="3456862"/>
                    <a:pt x="2621565" y="3474402"/>
                  </a:cubicBezTo>
                  <a:cubicBezTo>
                    <a:pt x="2653776" y="3491943"/>
                    <a:pt x="2688298" y="3501608"/>
                    <a:pt x="2723148" y="3504065"/>
                  </a:cubicBezTo>
                  <a:lnTo>
                    <a:pt x="2739560" y="3501912"/>
                  </a:lnTo>
                  <a:lnTo>
                    <a:pt x="2747605" y="3507779"/>
                  </a:lnTo>
                  <a:cubicBezTo>
                    <a:pt x="2758061" y="3512474"/>
                    <a:pt x="2769707" y="3515045"/>
                    <a:pt x="2782091" y="3514993"/>
                  </a:cubicBezTo>
                  <a:lnTo>
                    <a:pt x="4910211" y="3506137"/>
                  </a:lnTo>
                  <a:lnTo>
                    <a:pt x="4914887" y="3508196"/>
                  </a:lnTo>
                  <a:lnTo>
                    <a:pt x="6230169" y="3503945"/>
                  </a:lnTo>
                  <a:lnTo>
                    <a:pt x="6242597" y="3498664"/>
                  </a:lnTo>
                  <a:lnTo>
                    <a:pt x="6555892" y="3498664"/>
                  </a:lnTo>
                  <a:cubicBezTo>
                    <a:pt x="6676826" y="3498664"/>
                    <a:pt x="6774883" y="3605098"/>
                    <a:pt x="6774883" y="3736407"/>
                  </a:cubicBezTo>
                  <a:cubicBezTo>
                    <a:pt x="6774883" y="3867717"/>
                    <a:pt x="6676825" y="3974152"/>
                    <a:pt x="6555892" y="3974152"/>
                  </a:cubicBezTo>
                  <a:lnTo>
                    <a:pt x="5632664" y="3974152"/>
                  </a:lnTo>
                  <a:lnTo>
                    <a:pt x="5628013" y="3973642"/>
                  </a:lnTo>
                  <a:lnTo>
                    <a:pt x="3418377" y="3973642"/>
                  </a:lnTo>
                  <a:lnTo>
                    <a:pt x="3392014" y="3976528"/>
                  </a:lnTo>
                  <a:lnTo>
                    <a:pt x="2468786" y="3976528"/>
                  </a:lnTo>
                  <a:cubicBezTo>
                    <a:pt x="2393203" y="3976528"/>
                    <a:pt x="2326555" y="3934952"/>
                    <a:pt x="2287198" y="3871712"/>
                  </a:cubicBezTo>
                  <a:lnTo>
                    <a:pt x="2279545" y="3856404"/>
                  </a:lnTo>
                  <a:lnTo>
                    <a:pt x="2253317" y="3835205"/>
                  </a:lnTo>
                  <a:cubicBezTo>
                    <a:pt x="2243000" y="3824871"/>
                    <a:pt x="2233682" y="3813305"/>
                    <a:pt x="2225575" y="3800546"/>
                  </a:cubicBezTo>
                  <a:lnTo>
                    <a:pt x="1730497" y="3021285"/>
                  </a:lnTo>
                  <a:lnTo>
                    <a:pt x="1728434" y="3017086"/>
                  </a:lnTo>
                  <a:lnTo>
                    <a:pt x="543523" y="1152018"/>
                  </a:lnTo>
                  <a:lnTo>
                    <a:pt x="526950" y="1131314"/>
                  </a:lnTo>
                  <a:lnTo>
                    <a:pt x="31871" y="352053"/>
                  </a:lnTo>
                  <a:cubicBezTo>
                    <a:pt x="-32978" y="249978"/>
                    <a:pt x="4276" y="110136"/>
                    <a:pt x="115109" y="39721"/>
                  </a:cubicBezTo>
                  <a:cubicBezTo>
                    <a:pt x="198233" y="-13089"/>
                    <a:pt x="299127" y="-11840"/>
                    <a:pt x="371736" y="351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D849A61-43E0-4245-BD70-0DABED6C51AB}"/>
                </a:ext>
              </a:extLst>
            </p:cNvPr>
            <p:cNvSpPr>
              <a:spLocks noChangeAspect="1"/>
            </p:cNvSpPr>
            <p:nvPr/>
          </p:nvSpPr>
          <p:spPr>
            <a:xfrm rot="19885711">
              <a:off x="4791248" y="3842030"/>
              <a:ext cx="548640" cy="322023"/>
            </a:xfrm>
            <a:custGeom>
              <a:avLst/>
              <a:gdLst>
                <a:gd name="connsiteX0" fmla="*/ 371736 w 6774883"/>
                <a:gd name="connsiteY0" fmla="*/ 35147 h 3976528"/>
                <a:gd name="connsiteX1" fmla="*/ 433212 w 6774883"/>
                <a:gd name="connsiteY1" fmla="*/ 97074 h 3976528"/>
                <a:gd name="connsiteX2" fmla="*/ 666079 w 6774883"/>
                <a:gd name="connsiteY2" fmla="*/ 463609 h 3976528"/>
                <a:gd name="connsiteX3" fmla="*/ 672692 w 6774883"/>
                <a:gd name="connsiteY3" fmla="*/ 481063 h 3976528"/>
                <a:gd name="connsiteX4" fmla="*/ 2497396 w 6774883"/>
                <a:gd name="connsiteY4" fmla="*/ 3345119 h 3976528"/>
                <a:gd name="connsiteX5" fmla="*/ 2522116 w 6774883"/>
                <a:gd name="connsiteY5" fmla="*/ 3370227 h 3976528"/>
                <a:gd name="connsiteX6" fmla="*/ 2525600 w 6774883"/>
                <a:gd name="connsiteY6" fmla="*/ 3371575 h 3976528"/>
                <a:gd name="connsiteX7" fmla="*/ 2541536 w 6774883"/>
                <a:gd name="connsiteY7" fmla="*/ 3405164 h 3976528"/>
                <a:gd name="connsiteX8" fmla="*/ 2621565 w 6774883"/>
                <a:gd name="connsiteY8" fmla="*/ 3474402 h 3976528"/>
                <a:gd name="connsiteX9" fmla="*/ 2723148 w 6774883"/>
                <a:gd name="connsiteY9" fmla="*/ 3504065 h 3976528"/>
                <a:gd name="connsiteX10" fmla="*/ 2739560 w 6774883"/>
                <a:gd name="connsiteY10" fmla="*/ 3501912 h 3976528"/>
                <a:gd name="connsiteX11" fmla="*/ 2747605 w 6774883"/>
                <a:gd name="connsiteY11" fmla="*/ 3507779 h 3976528"/>
                <a:gd name="connsiteX12" fmla="*/ 2782091 w 6774883"/>
                <a:gd name="connsiteY12" fmla="*/ 3514993 h 3976528"/>
                <a:gd name="connsiteX13" fmla="*/ 4910211 w 6774883"/>
                <a:gd name="connsiteY13" fmla="*/ 3506137 h 3976528"/>
                <a:gd name="connsiteX14" fmla="*/ 4914887 w 6774883"/>
                <a:gd name="connsiteY14" fmla="*/ 3508196 h 3976528"/>
                <a:gd name="connsiteX15" fmla="*/ 6230169 w 6774883"/>
                <a:gd name="connsiteY15" fmla="*/ 3503945 h 3976528"/>
                <a:gd name="connsiteX16" fmla="*/ 6242597 w 6774883"/>
                <a:gd name="connsiteY16" fmla="*/ 3498664 h 3976528"/>
                <a:gd name="connsiteX17" fmla="*/ 6555892 w 6774883"/>
                <a:gd name="connsiteY17" fmla="*/ 3498664 h 3976528"/>
                <a:gd name="connsiteX18" fmla="*/ 6774883 w 6774883"/>
                <a:gd name="connsiteY18" fmla="*/ 3736407 h 3976528"/>
                <a:gd name="connsiteX19" fmla="*/ 6555892 w 6774883"/>
                <a:gd name="connsiteY19" fmla="*/ 3974152 h 3976528"/>
                <a:gd name="connsiteX20" fmla="*/ 5632664 w 6774883"/>
                <a:gd name="connsiteY20" fmla="*/ 3974152 h 3976528"/>
                <a:gd name="connsiteX21" fmla="*/ 5628013 w 6774883"/>
                <a:gd name="connsiteY21" fmla="*/ 3973642 h 3976528"/>
                <a:gd name="connsiteX22" fmla="*/ 3418377 w 6774883"/>
                <a:gd name="connsiteY22" fmla="*/ 3973642 h 3976528"/>
                <a:gd name="connsiteX23" fmla="*/ 3392014 w 6774883"/>
                <a:gd name="connsiteY23" fmla="*/ 3976528 h 3976528"/>
                <a:gd name="connsiteX24" fmla="*/ 2468786 w 6774883"/>
                <a:gd name="connsiteY24" fmla="*/ 3976528 h 3976528"/>
                <a:gd name="connsiteX25" fmla="*/ 2287198 w 6774883"/>
                <a:gd name="connsiteY25" fmla="*/ 3871712 h 3976528"/>
                <a:gd name="connsiteX26" fmla="*/ 2279545 w 6774883"/>
                <a:gd name="connsiteY26" fmla="*/ 3856404 h 3976528"/>
                <a:gd name="connsiteX27" fmla="*/ 2253317 w 6774883"/>
                <a:gd name="connsiteY27" fmla="*/ 3835205 h 3976528"/>
                <a:gd name="connsiteX28" fmla="*/ 2225575 w 6774883"/>
                <a:gd name="connsiteY28" fmla="*/ 3800546 h 3976528"/>
                <a:gd name="connsiteX29" fmla="*/ 1730497 w 6774883"/>
                <a:gd name="connsiteY29" fmla="*/ 3021285 h 3976528"/>
                <a:gd name="connsiteX30" fmla="*/ 1728434 w 6774883"/>
                <a:gd name="connsiteY30" fmla="*/ 3017086 h 3976528"/>
                <a:gd name="connsiteX31" fmla="*/ 543523 w 6774883"/>
                <a:gd name="connsiteY31" fmla="*/ 1152018 h 3976528"/>
                <a:gd name="connsiteX32" fmla="*/ 526950 w 6774883"/>
                <a:gd name="connsiteY32" fmla="*/ 1131314 h 3976528"/>
                <a:gd name="connsiteX33" fmla="*/ 31871 w 6774883"/>
                <a:gd name="connsiteY33" fmla="*/ 352053 h 3976528"/>
                <a:gd name="connsiteX34" fmla="*/ 115109 w 6774883"/>
                <a:gd name="connsiteY34" fmla="*/ 39721 h 3976528"/>
                <a:gd name="connsiteX35" fmla="*/ 371736 w 6774883"/>
                <a:gd name="connsiteY35" fmla="*/ 35147 h 397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774883" h="3976528">
                  <a:moveTo>
                    <a:pt x="371736" y="35147"/>
                  </a:moveTo>
                  <a:cubicBezTo>
                    <a:pt x="395939" y="50810"/>
                    <a:pt x="417000" y="71555"/>
                    <a:pt x="433212" y="97074"/>
                  </a:cubicBezTo>
                  <a:lnTo>
                    <a:pt x="666079" y="463609"/>
                  </a:lnTo>
                  <a:lnTo>
                    <a:pt x="672692" y="481063"/>
                  </a:lnTo>
                  <a:lnTo>
                    <a:pt x="2497396" y="3345119"/>
                  </a:lnTo>
                  <a:cubicBezTo>
                    <a:pt x="2504050" y="3355565"/>
                    <a:pt x="2512513" y="3363970"/>
                    <a:pt x="2522116" y="3370227"/>
                  </a:cubicBezTo>
                  <a:lnTo>
                    <a:pt x="2525600" y="3371575"/>
                  </a:lnTo>
                  <a:lnTo>
                    <a:pt x="2541536" y="3405164"/>
                  </a:lnTo>
                  <a:cubicBezTo>
                    <a:pt x="2562507" y="3433106"/>
                    <a:pt x="2589356" y="3456862"/>
                    <a:pt x="2621565" y="3474402"/>
                  </a:cubicBezTo>
                  <a:cubicBezTo>
                    <a:pt x="2653776" y="3491943"/>
                    <a:pt x="2688298" y="3501608"/>
                    <a:pt x="2723148" y="3504065"/>
                  </a:cubicBezTo>
                  <a:lnTo>
                    <a:pt x="2739560" y="3501912"/>
                  </a:lnTo>
                  <a:lnTo>
                    <a:pt x="2747605" y="3507779"/>
                  </a:lnTo>
                  <a:cubicBezTo>
                    <a:pt x="2758061" y="3512474"/>
                    <a:pt x="2769707" y="3515045"/>
                    <a:pt x="2782091" y="3514993"/>
                  </a:cubicBezTo>
                  <a:lnTo>
                    <a:pt x="4910211" y="3506137"/>
                  </a:lnTo>
                  <a:lnTo>
                    <a:pt x="4914887" y="3508196"/>
                  </a:lnTo>
                  <a:lnTo>
                    <a:pt x="6230169" y="3503945"/>
                  </a:lnTo>
                  <a:lnTo>
                    <a:pt x="6242597" y="3498664"/>
                  </a:lnTo>
                  <a:lnTo>
                    <a:pt x="6555892" y="3498664"/>
                  </a:lnTo>
                  <a:cubicBezTo>
                    <a:pt x="6676826" y="3498664"/>
                    <a:pt x="6774883" y="3605098"/>
                    <a:pt x="6774883" y="3736407"/>
                  </a:cubicBezTo>
                  <a:cubicBezTo>
                    <a:pt x="6774883" y="3867717"/>
                    <a:pt x="6676825" y="3974152"/>
                    <a:pt x="6555892" y="3974152"/>
                  </a:cubicBezTo>
                  <a:lnTo>
                    <a:pt x="5632664" y="3974152"/>
                  </a:lnTo>
                  <a:lnTo>
                    <a:pt x="5628013" y="3973642"/>
                  </a:lnTo>
                  <a:lnTo>
                    <a:pt x="3418377" y="3973642"/>
                  </a:lnTo>
                  <a:lnTo>
                    <a:pt x="3392014" y="3976528"/>
                  </a:lnTo>
                  <a:lnTo>
                    <a:pt x="2468786" y="3976528"/>
                  </a:lnTo>
                  <a:cubicBezTo>
                    <a:pt x="2393203" y="3976528"/>
                    <a:pt x="2326555" y="3934952"/>
                    <a:pt x="2287198" y="3871712"/>
                  </a:cubicBezTo>
                  <a:lnTo>
                    <a:pt x="2279545" y="3856404"/>
                  </a:lnTo>
                  <a:lnTo>
                    <a:pt x="2253317" y="3835205"/>
                  </a:lnTo>
                  <a:cubicBezTo>
                    <a:pt x="2243000" y="3824871"/>
                    <a:pt x="2233682" y="3813305"/>
                    <a:pt x="2225575" y="3800546"/>
                  </a:cubicBezTo>
                  <a:lnTo>
                    <a:pt x="1730497" y="3021285"/>
                  </a:lnTo>
                  <a:lnTo>
                    <a:pt x="1728434" y="3017086"/>
                  </a:lnTo>
                  <a:lnTo>
                    <a:pt x="543523" y="1152018"/>
                  </a:lnTo>
                  <a:lnTo>
                    <a:pt x="526950" y="1131314"/>
                  </a:lnTo>
                  <a:lnTo>
                    <a:pt x="31871" y="352053"/>
                  </a:lnTo>
                  <a:cubicBezTo>
                    <a:pt x="-32978" y="249978"/>
                    <a:pt x="4276" y="110136"/>
                    <a:pt x="115109" y="39721"/>
                  </a:cubicBezTo>
                  <a:cubicBezTo>
                    <a:pt x="198233" y="-13089"/>
                    <a:pt x="299127" y="-11840"/>
                    <a:pt x="371736" y="351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44167C5-1B2B-41D7-8F84-579F7A556E97}"/>
                </a:ext>
              </a:extLst>
            </p:cNvPr>
            <p:cNvSpPr>
              <a:spLocks noChangeAspect="1"/>
            </p:cNvSpPr>
            <p:nvPr/>
          </p:nvSpPr>
          <p:spPr>
            <a:xfrm rot="19885711">
              <a:off x="4791248" y="3957722"/>
              <a:ext cx="548640" cy="322023"/>
            </a:xfrm>
            <a:custGeom>
              <a:avLst/>
              <a:gdLst>
                <a:gd name="connsiteX0" fmla="*/ 371736 w 6774883"/>
                <a:gd name="connsiteY0" fmla="*/ 35147 h 3976528"/>
                <a:gd name="connsiteX1" fmla="*/ 433212 w 6774883"/>
                <a:gd name="connsiteY1" fmla="*/ 97074 h 3976528"/>
                <a:gd name="connsiteX2" fmla="*/ 666079 w 6774883"/>
                <a:gd name="connsiteY2" fmla="*/ 463609 h 3976528"/>
                <a:gd name="connsiteX3" fmla="*/ 672692 w 6774883"/>
                <a:gd name="connsiteY3" fmla="*/ 481063 h 3976528"/>
                <a:gd name="connsiteX4" fmla="*/ 2497396 w 6774883"/>
                <a:gd name="connsiteY4" fmla="*/ 3345119 h 3976528"/>
                <a:gd name="connsiteX5" fmla="*/ 2522116 w 6774883"/>
                <a:gd name="connsiteY5" fmla="*/ 3370227 h 3976528"/>
                <a:gd name="connsiteX6" fmla="*/ 2525600 w 6774883"/>
                <a:gd name="connsiteY6" fmla="*/ 3371575 h 3976528"/>
                <a:gd name="connsiteX7" fmla="*/ 2541536 w 6774883"/>
                <a:gd name="connsiteY7" fmla="*/ 3405164 h 3976528"/>
                <a:gd name="connsiteX8" fmla="*/ 2621565 w 6774883"/>
                <a:gd name="connsiteY8" fmla="*/ 3474402 h 3976528"/>
                <a:gd name="connsiteX9" fmla="*/ 2723148 w 6774883"/>
                <a:gd name="connsiteY9" fmla="*/ 3504065 h 3976528"/>
                <a:gd name="connsiteX10" fmla="*/ 2739560 w 6774883"/>
                <a:gd name="connsiteY10" fmla="*/ 3501912 h 3976528"/>
                <a:gd name="connsiteX11" fmla="*/ 2747605 w 6774883"/>
                <a:gd name="connsiteY11" fmla="*/ 3507779 h 3976528"/>
                <a:gd name="connsiteX12" fmla="*/ 2782091 w 6774883"/>
                <a:gd name="connsiteY12" fmla="*/ 3514993 h 3976528"/>
                <a:gd name="connsiteX13" fmla="*/ 4910211 w 6774883"/>
                <a:gd name="connsiteY13" fmla="*/ 3506137 h 3976528"/>
                <a:gd name="connsiteX14" fmla="*/ 4914887 w 6774883"/>
                <a:gd name="connsiteY14" fmla="*/ 3508196 h 3976528"/>
                <a:gd name="connsiteX15" fmla="*/ 6230169 w 6774883"/>
                <a:gd name="connsiteY15" fmla="*/ 3503945 h 3976528"/>
                <a:gd name="connsiteX16" fmla="*/ 6242597 w 6774883"/>
                <a:gd name="connsiteY16" fmla="*/ 3498664 h 3976528"/>
                <a:gd name="connsiteX17" fmla="*/ 6555892 w 6774883"/>
                <a:gd name="connsiteY17" fmla="*/ 3498664 h 3976528"/>
                <a:gd name="connsiteX18" fmla="*/ 6774883 w 6774883"/>
                <a:gd name="connsiteY18" fmla="*/ 3736407 h 3976528"/>
                <a:gd name="connsiteX19" fmla="*/ 6555892 w 6774883"/>
                <a:gd name="connsiteY19" fmla="*/ 3974152 h 3976528"/>
                <a:gd name="connsiteX20" fmla="*/ 5632664 w 6774883"/>
                <a:gd name="connsiteY20" fmla="*/ 3974152 h 3976528"/>
                <a:gd name="connsiteX21" fmla="*/ 5628013 w 6774883"/>
                <a:gd name="connsiteY21" fmla="*/ 3973642 h 3976528"/>
                <a:gd name="connsiteX22" fmla="*/ 3418377 w 6774883"/>
                <a:gd name="connsiteY22" fmla="*/ 3973642 h 3976528"/>
                <a:gd name="connsiteX23" fmla="*/ 3392014 w 6774883"/>
                <a:gd name="connsiteY23" fmla="*/ 3976528 h 3976528"/>
                <a:gd name="connsiteX24" fmla="*/ 2468786 w 6774883"/>
                <a:gd name="connsiteY24" fmla="*/ 3976528 h 3976528"/>
                <a:gd name="connsiteX25" fmla="*/ 2287198 w 6774883"/>
                <a:gd name="connsiteY25" fmla="*/ 3871712 h 3976528"/>
                <a:gd name="connsiteX26" fmla="*/ 2279545 w 6774883"/>
                <a:gd name="connsiteY26" fmla="*/ 3856404 h 3976528"/>
                <a:gd name="connsiteX27" fmla="*/ 2253317 w 6774883"/>
                <a:gd name="connsiteY27" fmla="*/ 3835205 h 3976528"/>
                <a:gd name="connsiteX28" fmla="*/ 2225575 w 6774883"/>
                <a:gd name="connsiteY28" fmla="*/ 3800546 h 3976528"/>
                <a:gd name="connsiteX29" fmla="*/ 1730497 w 6774883"/>
                <a:gd name="connsiteY29" fmla="*/ 3021285 h 3976528"/>
                <a:gd name="connsiteX30" fmla="*/ 1728434 w 6774883"/>
                <a:gd name="connsiteY30" fmla="*/ 3017086 h 3976528"/>
                <a:gd name="connsiteX31" fmla="*/ 543523 w 6774883"/>
                <a:gd name="connsiteY31" fmla="*/ 1152018 h 3976528"/>
                <a:gd name="connsiteX32" fmla="*/ 526950 w 6774883"/>
                <a:gd name="connsiteY32" fmla="*/ 1131314 h 3976528"/>
                <a:gd name="connsiteX33" fmla="*/ 31871 w 6774883"/>
                <a:gd name="connsiteY33" fmla="*/ 352053 h 3976528"/>
                <a:gd name="connsiteX34" fmla="*/ 115109 w 6774883"/>
                <a:gd name="connsiteY34" fmla="*/ 39721 h 3976528"/>
                <a:gd name="connsiteX35" fmla="*/ 371736 w 6774883"/>
                <a:gd name="connsiteY35" fmla="*/ 35147 h 397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774883" h="3976528">
                  <a:moveTo>
                    <a:pt x="371736" y="35147"/>
                  </a:moveTo>
                  <a:cubicBezTo>
                    <a:pt x="395939" y="50810"/>
                    <a:pt x="417000" y="71555"/>
                    <a:pt x="433212" y="97074"/>
                  </a:cubicBezTo>
                  <a:lnTo>
                    <a:pt x="666079" y="463609"/>
                  </a:lnTo>
                  <a:lnTo>
                    <a:pt x="672692" y="481063"/>
                  </a:lnTo>
                  <a:lnTo>
                    <a:pt x="2497396" y="3345119"/>
                  </a:lnTo>
                  <a:cubicBezTo>
                    <a:pt x="2504050" y="3355565"/>
                    <a:pt x="2512513" y="3363970"/>
                    <a:pt x="2522116" y="3370227"/>
                  </a:cubicBezTo>
                  <a:lnTo>
                    <a:pt x="2525600" y="3371575"/>
                  </a:lnTo>
                  <a:lnTo>
                    <a:pt x="2541536" y="3405164"/>
                  </a:lnTo>
                  <a:cubicBezTo>
                    <a:pt x="2562507" y="3433106"/>
                    <a:pt x="2589356" y="3456862"/>
                    <a:pt x="2621565" y="3474402"/>
                  </a:cubicBezTo>
                  <a:cubicBezTo>
                    <a:pt x="2653776" y="3491943"/>
                    <a:pt x="2688298" y="3501608"/>
                    <a:pt x="2723148" y="3504065"/>
                  </a:cubicBezTo>
                  <a:lnTo>
                    <a:pt x="2739560" y="3501912"/>
                  </a:lnTo>
                  <a:lnTo>
                    <a:pt x="2747605" y="3507779"/>
                  </a:lnTo>
                  <a:cubicBezTo>
                    <a:pt x="2758061" y="3512474"/>
                    <a:pt x="2769707" y="3515045"/>
                    <a:pt x="2782091" y="3514993"/>
                  </a:cubicBezTo>
                  <a:lnTo>
                    <a:pt x="4910211" y="3506137"/>
                  </a:lnTo>
                  <a:lnTo>
                    <a:pt x="4914887" y="3508196"/>
                  </a:lnTo>
                  <a:lnTo>
                    <a:pt x="6230169" y="3503945"/>
                  </a:lnTo>
                  <a:lnTo>
                    <a:pt x="6242597" y="3498664"/>
                  </a:lnTo>
                  <a:lnTo>
                    <a:pt x="6555892" y="3498664"/>
                  </a:lnTo>
                  <a:cubicBezTo>
                    <a:pt x="6676826" y="3498664"/>
                    <a:pt x="6774883" y="3605098"/>
                    <a:pt x="6774883" y="3736407"/>
                  </a:cubicBezTo>
                  <a:cubicBezTo>
                    <a:pt x="6774883" y="3867717"/>
                    <a:pt x="6676825" y="3974152"/>
                    <a:pt x="6555892" y="3974152"/>
                  </a:cubicBezTo>
                  <a:lnTo>
                    <a:pt x="5632664" y="3974152"/>
                  </a:lnTo>
                  <a:lnTo>
                    <a:pt x="5628013" y="3973642"/>
                  </a:lnTo>
                  <a:lnTo>
                    <a:pt x="3418377" y="3973642"/>
                  </a:lnTo>
                  <a:lnTo>
                    <a:pt x="3392014" y="3976528"/>
                  </a:lnTo>
                  <a:lnTo>
                    <a:pt x="2468786" y="3976528"/>
                  </a:lnTo>
                  <a:cubicBezTo>
                    <a:pt x="2393203" y="3976528"/>
                    <a:pt x="2326555" y="3934952"/>
                    <a:pt x="2287198" y="3871712"/>
                  </a:cubicBezTo>
                  <a:lnTo>
                    <a:pt x="2279545" y="3856404"/>
                  </a:lnTo>
                  <a:lnTo>
                    <a:pt x="2253317" y="3835205"/>
                  </a:lnTo>
                  <a:cubicBezTo>
                    <a:pt x="2243000" y="3824871"/>
                    <a:pt x="2233682" y="3813305"/>
                    <a:pt x="2225575" y="3800546"/>
                  </a:cubicBezTo>
                  <a:lnTo>
                    <a:pt x="1730497" y="3021285"/>
                  </a:lnTo>
                  <a:lnTo>
                    <a:pt x="1728434" y="3017086"/>
                  </a:lnTo>
                  <a:lnTo>
                    <a:pt x="543523" y="1152018"/>
                  </a:lnTo>
                  <a:lnTo>
                    <a:pt x="526950" y="1131314"/>
                  </a:lnTo>
                  <a:lnTo>
                    <a:pt x="31871" y="352053"/>
                  </a:lnTo>
                  <a:cubicBezTo>
                    <a:pt x="-32978" y="249978"/>
                    <a:pt x="4276" y="110136"/>
                    <a:pt x="115109" y="39721"/>
                  </a:cubicBezTo>
                  <a:cubicBezTo>
                    <a:pt x="198233" y="-13089"/>
                    <a:pt x="299127" y="-11840"/>
                    <a:pt x="371736" y="351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 Box 10">
            <a:extLst>
              <a:ext uri="{FF2B5EF4-FFF2-40B4-BE49-F238E27FC236}">
                <a16:creationId xmlns:a16="http://schemas.microsoft.com/office/drawing/2014/main" id="{3EDADF08-A93A-4D8C-8B89-5F9080A70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4159006"/>
            <a:ext cx="12192000" cy="9233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60960" tIns="30480" rIns="60960" bIns="3048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</a:rPr>
              <a:t>Aliena-255 depends only a smart-phone and a google cardboard. Thus it make itself very cost effective.</a:t>
            </a:r>
          </a:p>
        </p:txBody>
      </p:sp>
      <p:sp>
        <p:nvSpPr>
          <p:cNvPr id="41" name="Text Box 10">
            <a:extLst>
              <a:ext uri="{FF2B5EF4-FFF2-40B4-BE49-F238E27FC236}">
                <a16:creationId xmlns:a16="http://schemas.microsoft.com/office/drawing/2014/main" id="{BA090177-1A91-44AB-830F-2C413297AE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9252" y="1591944"/>
            <a:ext cx="2061565" cy="4308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60960" tIns="30480" rIns="60960" bIns="3048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</a:rPr>
              <a:t>Cost Effective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907361-6931-4E23-9DD9-A2D682A9633D}"/>
              </a:ext>
            </a:extLst>
          </p:cNvPr>
          <p:cNvGrpSpPr/>
          <p:nvPr/>
        </p:nvGrpSpPr>
        <p:grpSpPr>
          <a:xfrm>
            <a:off x="5871160" y="724599"/>
            <a:ext cx="799856" cy="701040"/>
            <a:chOff x="4581525" y="1828800"/>
            <a:chExt cx="352425" cy="327025"/>
          </a:xfrm>
          <a:solidFill>
            <a:schemeClr val="bg1"/>
          </a:solidFill>
        </p:grpSpPr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5B91B00D-4ECF-4912-A335-A209BA64D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2663" y="2054225"/>
              <a:ext cx="46038" cy="73025"/>
            </a:xfrm>
            <a:custGeom>
              <a:avLst/>
              <a:gdLst/>
              <a:ahLst/>
              <a:cxnLst>
                <a:cxn ang="0">
                  <a:pos x="6" y="13"/>
                </a:cxn>
                <a:cxn ang="0">
                  <a:pos x="4" y="13"/>
                </a:cxn>
                <a:cxn ang="0">
                  <a:pos x="3" y="12"/>
                </a:cxn>
                <a:cxn ang="0">
                  <a:pos x="3" y="12"/>
                </a:cxn>
                <a:cxn ang="0">
                  <a:pos x="3" y="12"/>
                </a:cxn>
                <a:cxn ang="0">
                  <a:pos x="3" y="12"/>
                </a:cxn>
                <a:cxn ang="0">
                  <a:pos x="3" y="12"/>
                </a:cxn>
                <a:cxn ang="0">
                  <a:pos x="2" y="12"/>
                </a:cxn>
                <a:cxn ang="0">
                  <a:pos x="1" y="13"/>
                </a:cxn>
                <a:cxn ang="0">
                  <a:pos x="1" y="14"/>
                </a:cxn>
                <a:cxn ang="0">
                  <a:pos x="4" y="16"/>
                </a:cxn>
                <a:cxn ang="0">
                  <a:pos x="4" y="17"/>
                </a:cxn>
                <a:cxn ang="0">
                  <a:pos x="5" y="17"/>
                </a:cxn>
                <a:cxn ang="0">
                  <a:pos x="6" y="17"/>
                </a:cxn>
                <a:cxn ang="0">
                  <a:pos x="6" y="17"/>
                </a:cxn>
                <a:cxn ang="0">
                  <a:pos x="6" y="16"/>
                </a:cxn>
                <a:cxn ang="0">
                  <a:pos x="9" y="15"/>
                </a:cxn>
                <a:cxn ang="0">
                  <a:pos x="10" y="11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5" y="7"/>
                </a:cxn>
                <a:cxn ang="0">
                  <a:pos x="5" y="7"/>
                </a:cxn>
                <a:cxn ang="0">
                  <a:pos x="3" y="6"/>
                </a:cxn>
                <a:cxn ang="0">
                  <a:pos x="4" y="4"/>
                </a:cxn>
                <a:cxn ang="0">
                  <a:pos x="5" y="4"/>
                </a:cxn>
                <a:cxn ang="0">
                  <a:pos x="7" y="4"/>
                </a:cxn>
                <a:cxn ang="0">
                  <a:pos x="8" y="5"/>
                </a:cxn>
                <a:cxn ang="0">
                  <a:pos x="8" y="5"/>
                </a:cxn>
                <a:cxn ang="0">
                  <a:pos x="8" y="5"/>
                </a:cxn>
                <a:cxn ang="0">
                  <a:pos x="8" y="5"/>
                </a:cxn>
                <a:cxn ang="0">
                  <a:pos x="9" y="5"/>
                </a:cxn>
                <a:cxn ang="0">
                  <a:pos x="10" y="5"/>
                </a:cxn>
                <a:cxn ang="0">
                  <a:pos x="10" y="4"/>
                </a:cxn>
                <a:cxn ang="0">
                  <a:pos x="7" y="2"/>
                </a:cxn>
                <a:cxn ang="0">
                  <a:pos x="6" y="1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4" y="1"/>
                </a:cxn>
                <a:cxn ang="0">
                  <a:pos x="2" y="3"/>
                </a:cxn>
                <a:cxn ang="0">
                  <a:pos x="1" y="7"/>
                </a:cxn>
                <a:cxn ang="0">
                  <a:pos x="2" y="8"/>
                </a:cxn>
                <a:cxn ang="0">
                  <a:pos x="6" y="10"/>
                </a:cxn>
                <a:cxn ang="0">
                  <a:pos x="7" y="11"/>
                </a:cxn>
                <a:cxn ang="0">
                  <a:pos x="8" y="11"/>
                </a:cxn>
                <a:cxn ang="0">
                  <a:pos x="7" y="13"/>
                </a:cxn>
                <a:cxn ang="0">
                  <a:pos x="6" y="13"/>
                </a:cxn>
              </a:cxnLst>
              <a:rect l="0" t="0" r="r" b="b"/>
              <a:pathLst>
                <a:path w="11" h="17">
                  <a:moveTo>
                    <a:pt x="6" y="13"/>
                  </a:move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3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3"/>
                  </a:cubicBezTo>
                  <a:cubicBezTo>
                    <a:pt x="0" y="13"/>
                    <a:pt x="0" y="13"/>
                    <a:pt x="1" y="14"/>
                  </a:cubicBezTo>
                  <a:cubicBezTo>
                    <a:pt x="1" y="15"/>
                    <a:pt x="3" y="15"/>
                    <a:pt x="4" y="16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11" y="14"/>
                    <a:pt x="11" y="12"/>
                    <a:pt x="10" y="11"/>
                  </a:cubicBezTo>
                  <a:cubicBezTo>
                    <a:pt x="10" y="9"/>
                    <a:pt x="8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6"/>
                    <a:pt x="3" y="6"/>
                  </a:cubicBezTo>
                  <a:cubicBezTo>
                    <a:pt x="3" y="5"/>
                    <a:pt x="3" y="5"/>
                    <a:pt x="4" y="4"/>
                  </a:cubicBezTo>
                  <a:cubicBezTo>
                    <a:pt x="4" y="4"/>
                    <a:pt x="5" y="4"/>
                    <a:pt x="5" y="4"/>
                  </a:cubicBezTo>
                  <a:cubicBezTo>
                    <a:pt x="6" y="4"/>
                    <a:pt x="6" y="4"/>
                    <a:pt x="7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10" y="5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8" y="2"/>
                    <a:pt x="7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2"/>
                    <a:pt x="2" y="2"/>
                    <a:pt x="2" y="3"/>
                  </a:cubicBezTo>
                  <a:cubicBezTo>
                    <a:pt x="1" y="4"/>
                    <a:pt x="0" y="6"/>
                    <a:pt x="1" y="7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3" y="9"/>
                    <a:pt x="5" y="10"/>
                    <a:pt x="6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8" y="11"/>
                    <a:pt x="8" y="11"/>
                  </a:cubicBezTo>
                  <a:cubicBezTo>
                    <a:pt x="8" y="12"/>
                    <a:pt x="8" y="13"/>
                    <a:pt x="7" y="13"/>
                  </a:cubicBezTo>
                  <a:cubicBezTo>
                    <a:pt x="7" y="13"/>
                    <a:pt x="7" y="13"/>
                    <a:pt x="6" y="1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1C687582-00C2-4011-B0DC-E895E6798D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9475" y="2028825"/>
              <a:ext cx="244475" cy="1270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0"/>
                </a:cxn>
                <a:cxn ang="0">
                  <a:pos x="154" y="80"/>
                </a:cxn>
                <a:cxn ang="0">
                  <a:pos x="154" y="0"/>
                </a:cxn>
                <a:cxn ang="0">
                  <a:pos x="0" y="0"/>
                </a:cxn>
                <a:cxn ang="0">
                  <a:pos x="148" y="72"/>
                </a:cxn>
                <a:cxn ang="0">
                  <a:pos x="5" y="72"/>
                </a:cxn>
                <a:cxn ang="0">
                  <a:pos x="5" y="5"/>
                </a:cxn>
                <a:cxn ang="0">
                  <a:pos x="148" y="5"/>
                </a:cxn>
                <a:cxn ang="0">
                  <a:pos x="148" y="72"/>
                </a:cxn>
              </a:cxnLst>
              <a:rect l="0" t="0" r="r" b="b"/>
              <a:pathLst>
                <a:path w="154" h="80">
                  <a:moveTo>
                    <a:pt x="0" y="0"/>
                  </a:moveTo>
                  <a:lnTo>
                    <a:pt x="0" y="80"/>
                  </a:lnTo>
                  <a:lnTo>
                    <a:pt x="154" y="80"/>
                  </a:lnTo>
                  <a:lnTo>
                    <a:pt x="154" y="0"/>
                  </a:lnTo>
                  <a:lnTo>
                    <a:pt x="0" y="0"/>
                  </a:lnTo>
                  <a:close/>
                  <a:moveTo>
                    <a:pt x="148" y="72"/>
                  </a:moveTo>
                  <a:lnTo>
                    <a:pt x="5" y="72"/>
                  </a:lnTo>
                  <a:lnTo>
                    <a:pt x="5" y="5"/>
                  </a:lnTo>
                  <a:lnTo>
                    <a:pt x="148" y="5"/>
                  </a:lnTo>
                  <a:lnTo>
                    <a:pt x="148" y="7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1663FBCD-624D-49E2-847C-32238C5E75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06938" y="2046288"/>
              <a:ext cx="85725" cy="88900"/>
            </a:xfrm>
            <a:custGeom>
              <a:avLst/>
              <a:gdLst/>
              <a:ahLst/>
              <a:cxnLst>
                <a:cxn ang="0">
                  <a:pos x="3" y="21"/>
                </a:cxn>
                <a:cxn ang="0">
                  <a:pos x="3" y="21"/>
                </a:cxn>
                <a:cxn ang="0">
                  <a:pos x="19" y="21"/>
                </a:cxn>
                <a:cxn ang="0">
                  <a:pos x="14" y="11"/>
                </a:cxn>
                <a:cxn ang="0">
                  <a:pos x="20" y="0"/>
                </a:cxn>
                <a:cxn ang="0">
                  <a:pos x="3" y="0"/>
                </a:cxn>
                <a:cxn ang="0">
                  <a:pos x="3" y="1"/>
                </a:cxn>
                <a:cxn ang="0">
                  <a:pos x="1" y="4"/>
                </a:cxn>
                <a:cxn ang="0">
                  <a:pos x="0" y="4"/>
                </a:cxn>
                <a:cxn ang="0">
                  <a:pos x="0" y="18"/>
                </a:cxn>
                <a:cxn ang="0">
                  <a:pos x="1" y="18"/>
                </a:cxn>
                <a:cxn ang="0">
                  <a:pos x="3" y="21"/>
                </a:cxn>
                <a:cxn ang="0">
                  <a:pos x="6" y="9"/>
                </a:cxn>
                <a:cxn ang="0">
                  <a:pos x="9" y="11"/>
                </a:cxn>
                <a:cxn ang="0">
                  <a:pos x="6" y="13"/>
                </a:cxn>
                <a:cxn ang="0">
                  <a:pos x="4" y="11"/>
                </a:cxn>
                <a:cxn ang="0">
                  <a:pos x="6" y="9"/>
                </a:cxn>
              </a:cxnLst>
              <a:rect l="0" t="0" r="r" b="b"/>
              <a:pathLst>
                <a:path w="20" h="21">
                  <a:moveTo>
                    <a:pt x="3" y="21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6" y="19"/>
                    <a:pt x="14" y="15"/>
                    <a:pt x="14" y="11"/>
                  </a:cubicBezTo>
                  <a:cubicBezTo>
                    <a:pt x="14" y="6"/>
                    <a:pt x="16" y="2"/>
                    <a:pt x="2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3"/>
                    <a:pt x="2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2" y="18"/>
                    <a:pt x="3" y="19"/>
                    <a:pt x="3" y="21"/>
                  </a:cubicBezTo>
                  <a:close/>
                  <a:moveTo>
                    <a:pt x="6" y="9"/>
                  </a:moveTo>
                  <a:cubicBezTo>
                    <a:pt x="8" y="9"/>
                    <a:pt x="9" y="10"/>
                    <a:pt x="9" y="11"/>
                  </a:cubicBezTo>
                  <a:cubicBezTo>
                    <a:pt x="9" y="12"/>
                    <a:pt x="8" y="13"/>
                    <a:pt x="6" y="13"/>
                  </a:cubicBezTo>
                  <a:cubicBezTo>
                    <a:pt x="5" y="13"/>
                    <a:pt x="4" y="12"/>
                    <a:pt x="4" y="11"/>
                  </a:cubicBezTo>
                  <a:cubicBezTo>
                    <a:pt x="4" y="10"/>
                    <a:pt x="5" y="9"/>
                    <a:pt x="6" y="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7A4345DE-6F38-44D5-AFF8-546A8190A1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8700" y="2046288"/>
              <a:ext cx="77788" cy="88900"/>
            </a:xfrm>
            <a:custGeom>
              <a:avLst/>
              <a:gdLst/>
              <a:ahLst/>
              <a:cxnLst>
                <a:cxn ang="0">
                  <a:pos x="6" y="11"/>
                </a:cxn>
                <a:cxn ang="0">
                  <a:pos x="1" y="21"/>
                </a:cxn>
                <a:cxn ang="0">
                  <a:pos x="15" y="21"/>
                </a:cxn>
                <a:cxn ang="0">
                  <a:pos x="15" y="21"/>
                </a:cxn>
                <a:cxn ang="0">
                  <a:pos x="17" y="18"/>
                </a:cxn>
                <a:cxn ang="0">
                  <a:pos x="18" y="18"/>
                </a:cxn>
                <a:cxn ang="0">
                  <a:pos x="18" y="4"/>
                </a:cxn>
                <a:cxn ang="0">
                  <a:pos x="17" y="4"/>
                </a:cxn>
                <a:cxn ang="0">
                  <a:pos x="15" y="1"/>
                </a:cxn>
                <a:cxn ang="0">
                  <a:pos x="15" y="0"/>
                </a:cxn>
                <a:cxn ang="0">
                  <a:pos x="0" y="0"/>
                </a:cxn>
                <a:cxn ang="0">
                  <a:pos x="6" y="11"/>
                </a:cxn>
                <a:cxn ang="0">
                  <a:pos x="11" y="9"/>
                </a:cxn>
                <a:cxn ang="0">
                  <a:pos x="14" y="11"/>
                </a:cxn>
                <a:cxn ang="0">
                  <a:pos x="11" y="13"/>
                </a:cxn>
                <a:cxn ang="0">
                  <a:pos x="9" y="11"/>
                </a:cxn>
                <a:cxn ang="0">
                  <a:pos x="11" y="9"/>
                </a:cxn>
              </a:cxnLst>
              <a:rect l="0" t="0" r="r" b="b"/>
              <a:pathLst>
                <a:path w="18" h="21">
                  <a:moveTo>
                    <a:pt x="6" y="11"/>
                  </a:moveTo>
                  <a:cubicBezTo>
                    <a:pt x="6" y="15"/>
                    <a:pt x="4" y="19"/>
                    <a:pt x="1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4"/>
                    <a:pt x="15" y="3"/>
                    <a:pt x="15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2"/>
                    <a:pt x="6" y="6"/>
                    <a:pt x="6" y="11"/>
                  </a:cubicBezTo>
                  <a:close/>
                  <a:moveTo>
                    <a:pt x="11" y="9"/>
                  </a:moveTo>
                  <a:cubicBezTo>
                    <a:pt x="13" y="9"/>
                    <a:pt x="14" y="10"/>
                    <a:pt x="14" y="11"/>
                  </a:cubicBezTo>
                  <a:cubicBezTo>
                    <a:pt x="14" y="12"/>
                    <a:pt x="13" y="13"/>
                    <a:pt x="11" y="13"/>
                  </a:cubicBezTo>
                  <a:cubicBezTo>
                    <a:pt x="10" y="13"/>
                    <a:pt x="9" y="12"/>
                    <a:pt x="9" y="11"/>
                  </a:cubicBezTo>
                  <a:cubicBezTo>
                    <a:pt x="9" y="10"/>
                    <a:pt x="10" y="9"/>
                    <a:pt x="11" y="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537D79DE-124E-4B8D-BFEB-1599AB09D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525" y="1981200"/>
              <a:ext cx="73025" cy="73025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0" y="0"/>
                </a:cxn>
                <a:cxn ang="0">
                  <a:pos x="6" y="17"/>
                </a:cxn>
                <a:cxn ang="0">
                  <a:pos x="17" y="14"/>
                </a:cxn>
                <a:cxn ang="0">
                  <a:pos x="15" y="0"/>
                </a:cxn>
              </a:cxnLst>
              <a:rect l="0" t="0" r="r" b="b"/>
              <a:pathLst>
                <a:path w="17" h="17">
                  <a:moveTo>
                    <a:pt x="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6"/>
                    <a:pt x="3" y="12"/>
                    <a:pt x="6" y="17"/>
                  </a:cubicBezTo>
                  <a:cubicBezTo>
                    <a:pt x="9" y="16"/>
                    <a:pt x="13" y="15"/>
                    <a:pt x="17" y="14"/>
                  </a:cubicBezTo>
                  <a:cubicBezTo>
                    <a:pt x="16" y="10"/>
                    <a:pt x="15" y="5"/>
                    <a:pt x="15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1895723A-F774-4338-9CA5-979B694D8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525" y="1892300"/>
              <a:ext cx="73025" cy="73025"/>
            </a:xfrm>
            <a:custGeom>
              <a:avLst/>
              <a:gdLst/>
              <a:ahLst/>
              <a:cxnLst>
                <a:cxn ang="0">
                  <a:pos x="17" y="3"/>
                </a:cxn>
                <a:cxn ang="0">
                  <a:pos x="6" y="0"/>
                </a:cxn>
                <a:cxn ang="0">
                  <a:pos x="0" y="17"/>
                </a:cxn>
                <a:cxn ang="0">
                  <a:pos x="15" y="17"/>
                </a:cxn>
                <a:cxn ang="0">
                  <a:pos x="17" y="3"/>
                </a:cxn>
              </a:cxnLst>
              <a:rect l="0" t="0" r="r" b="b"/>
              <a:pathLst>
                <a:path w="17" h="17">
                  <a:moveTo>
                    <a:pt x="17" y="3"/>
                  </a:moveTo>
                  <a:cubicBezTo>
                    <a:pt x="13" y="2"/>
                    <a:pt x="9" y="1"/>
                    <a:pt x="6" y="0"/>
                  </a:cubicBezTo>
                  <a:cubicBezTo>
                    <a:pt x="3" y="5"/>
                    <a:pt x="1" y="11"/>
                    <a:pt x="0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2"/>
                    <a:pt x="16" y="7"/>
                    <a:pt x="17" y="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372FC157-1BDD-4C0D-9271-DE53E025B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6450" y="2058988"/>
              <a:ext cx="60325" cy="5080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0" y="2"/>
                </a:cxn>
                <a:cxn ang="0">
                  <a:pos x="14" y="12"/>
                </a:cxn>
                <a:cxn ang="0">
                  <a:pos x="14" y="9"/>
                </a:cxn>
                <a:cxn ang="0">
                  <a:pos x="12" y="6"/>
                </a:cxn>
                <a:cxn ang="0">
                  <a:pos x="10" y="0"/>
                </a:cxn>
              </a:cxnLst>
              <a:rect l="0" t="0" r="r" b="b"/>
              <a:pathLst>
                <a:path w="14" h="12">
                  <a:moveTo>
                    <a:pt x="10" y="0"/>
                  </a:moveTo>
                  <a:cubicBezTo>
                    <a:pt x="7" y="1"/>
                    <a:pt x="4" y="1"/>
                    <a:pt x="0" y="2"/>
                  </a:cubicBezTo>
                  <a:cubicBezTo>
                    <a:pt x="4" y="7"/>
                    <a:pt x="9" y="10"/>
                    <a:pt x="14" y="12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8"/>
                    <a:pt x="13" y="7"/>
                    <a:pt x="12" y="6"/>
                  </a:cubicBezTo>
                  <a:cubicBezTo>
                    <a:pt x="12" y="4"/>
                    <a:pt x="11" y="2"/>
                    <a:pt x="1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0377A819-EAC4-48C8-9115-93DE72E77D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3300" y="1981200"/>
              <a:ext cx="68263" cy="39687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14" y="9"/>
                </a:cxn>
                <a:cxn ang="0">
                  <a:pos x="16" y="0"/>
                </a:cxn>
                <a:cxn ang="0">
                  <a:pos x="1" y="0"/>
                </a:cxn>
                <a:cxn ang="0">
                  <a:pos x="0" y="9"/>
                </a:cxn>
              </a:cxnLst>
              <a:rect l="0" t="0" r="r" b="b"/>
              <a:pathLst>
                <a:path w="16" h="9">
                  <a:moveTo>
                    <a:pt x="0" y="9"/>
                  </a:moveTo>
                  <a:cubicBezTo>
                    <a:pt x="14" y="9"/>
                    <a:pt x="14" y="9"/>
                    <a:pt x="14" y="9"/>
                  </a:cubicBezTo>
                  <a:cubicBezTo>
                    <a:pt x="15" y="6"/>
                    <a:pt x="15" y="3"/>
                    <a:pt x="1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1" y="6"/>
                    <a:pt x="0" y="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2F898989-4A6B-48AB-8A4A-6DC8AE13AA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5675" y="1828800"/>
              <a:ext cx="82550" cy="58737"/>
            </a:xfrm>
            <a:custGeom>
              <a:avLst/>
              <a:gdLst/>
              <a:ahLst/>
              <a:cxnLst>
                <a:cxn ang="0">
                  <a:pos x="7" y="9"/>
                </a:cxn>
                <a:cxn ang="0">
                  <a:pos x="9" y="14"/>
                </a:cxn>
                <a:cxn ang="0">
                  <a:pos x="19" y="12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7" y="9"/>
                </a:cxn>
              </a:cxnLst>
              <a:rect l="0" t="0" r="r" b="b"/>
              <a:pathLst>
                <a:path w="19" h="14">
                  <a:moveTo>
                    <a:pt x="7" y="9"/>
                  </a:moveTo>
                  <a:cubicBezTo>
                    <a:pt x="7" y="10"/>
                    <a:pt x="8" y="12"/>
                    <a:pt x="9" y="14"/>
                  </a:cubicBezTo>
                  <a:cubicBezTo>
                    <a:pt x="12" y="14"/>
                    <a:pt x="16" y="13"/>
                    <a:pt x="19" y="12"/>
                  </a:cubicBezTo>
                  <a:cubicBezTo>
                    <a:pt x="14" y="6"/>
                    <a:pt x="7" y="2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" y="3"/>
                    <a:pt x="5" y="5"/>
                    <a:pt x="7" y="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5C04E33B-DA1B-49D7-8A06-31270D23CE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6450" y="1828800"/>
              <a:ext cx="80963" cy="58737"/>
            </a:xfrm>
            <a:custGeom>
              <a:avLst/>
              <a:gdLst/>
              <a:ahLst/>
              <a:cxnLst>
                <a:cxn ang="0">
                  <a:pos x="10" y="14"/>
                </a:cxn>
                <a:cxn ang="0">
                  <a:pos x="19" y="1"/>
                </a:cxn>
                <a:cxn ang="0">
                  <a:pos x="19" y="0"/>
                </a:cxn>
                <a:cxn ang="0">
                  <a:pos x="0" y="12"/>
                </a:cxn>
                <a:cxn ang="0">
                  <a:pos x="10" y="14"/>
                </a:cxn>
              </a:cxnLst>
              <a:rect l="0" t="0" r="r" b="b"/>
              <a:pathLst>
                <a:path w="19" h="14">
                  <a:moveTo>
                    <a:pt x="10" y="14"/>
                  </a:moveTo>
                  <a:cubicBezTo>
                    <a:pt x="12" y="8"/>
                    <a:pt x="15" y="4"/>
                    <a:pt x="19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2" y="2"/>
                    <a:pt x="5" y="6"/>
                    <a:pt x="0" y="12"/>
                  </a:cubicBezTo>
                  <a:cubicBezTo>
                    <a:pt x="3" y="13"/>
                    <a:pt x="7" y="14"/>
                    <a:pt x="10" y="1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973F920B-46D4-4D27-BDCA-D96409731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8538" y="1892300"/>
              <a:ext cx="73025" cy="73025"/>
            </a:xfrm>
            <a:custGeom>
              <a:avLst/>
              <a:gdLst/>
              <a:ahLst/>
              <a:cxnLst>
                <a:cxn ang="0">
                  <a:pos x="2" y="17"/>
                </a:cxn>
                <a:cxn ang="0">
                  <a:pos x="17" y="17"/>
                </a:cxn>
                <a:cxn ang="0">
                  <a:pos x="11" y="0"/>
                </a:cxn>
                <a:cxn ang="0">
                  <a:pos x="0" y="3"/>
                </a:cxn>
                <a:cxn ang="0">
                  <a:pos x="2" y="17"/>
                </a:cxn>
              </a:cxnLst>
              <a:rect l="0" t="0" r="r" b="b"/>
              <a:pathLst>
                <a:path w="17" h="17">
                  <a:moveTo>
                    <a:pt x="2" y="17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6" y="11"/>
                    <a:pt x="14" y="5"/>
                    <a:pt x="11" y="0"/>
                  </a:cubicBezTo>
                  <a:cubicBezTo>
                    <a:pt x="8" y="1"/>
                    <a:pt x="4" y="2"/>
                    <a:pt x="0" y="3"/>
                  </a:cubicBezTo>
                  <a:cubicBezTo>
                    <a:pt x="1" y="7"/>
                    <a:pt x="2" y="12"/>
                    <a:pt x="2" y="1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33C4E5BE-0CE3-4A7C-81DD-07CD94108C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275" y="1836738"/>
              <a:ext cx="47625" cy="60325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11" y="13"/>
                </a:cxn>
                <a:cxn ang="0">
                  <a:pos x="4" y="2"/>
                </a:cxn>
              </a:cxnLst>
              <a:rect l="0" t="0" r="r" b="b"/>
              <a:pathLst>
                <a:path w="11" h="14">
                  <a:moveTo>
                    <a:pt x="4" y="2"/>
                  </a:moveTo>
                  <a:cubicBezTo>
                    <a:pt x="3" y="1"/>
                    <a:pt x="1" y="0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4"/>
                    <a:pt x="7" y="13"/>
                    <a:pt x="11" y="13"/>
                  </a:cubicBezTo>
                  <a:cubicBezTo>
                    <a:pt x="9" y="8"/>
                    <a:pt x="6" y="4"/>
                    <a:pt x="4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CD6EF2CD-D632-4319-82AF-85D868E653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4075" y="1981200"/>
              <a:ext cx="58738" cy="55562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0" y="0"/>
                </a:cxn>
                <a:cxn ang="0">
                  <a:pos x="2" y="13"/>
                </a:cxn>
                <a:cxn ang="0">
                  <a:pos x="3" y="13"/>
                </a:cxn>
                <a:cxn ang="0">
                  <a:pos x="3" y="9"/>
                </a:cxn>
                <a:cxn ang="0">
                  <a:pos x="14" y="9"/>
                </a:cxn>
                <a:cxn ang="0">
                  <a:pos x="14" y="0"/>
                </a:cxn>
              </a:cxnLst>
              <a:rect l="0" t="0" r="r" b="b"/>
              <a:pathLst>
                <a:path w="14" h="13">
                  <a:moveTo>
                    <a:pt x="1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1" y="9"/>
                    <a:pt x="2" y="13"/>
                  </a:cubicBezTo>
                  <a:cubicBezTo>
                    <a:pt x="2" y="13"/>
                    <a:pt x="3" y="13"/>
                    <a:pt x="3" y="13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4" y="9"/>
                    <a:pt x="14" y="9"/>
                    <a:pt x="14" y="9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" name="Freeform 32">
              <a:extLst>
                <a:ext uri="{FF2B5EF4-FFF2-40B4-BE49-F238E27FC236}">
                  <a16:creationId xmlns:a16="http://schemas.microsoft.com/office/drawing/2014/main" id="{1941E94C-FB42-42CE-A663-3974CEAC2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4075" y="1909763"/>
              <a:ext cx="58738" cy="55562"/>
            </a:xfrm>
            <a:custGeom>
              <a:avLst/>
              <a:gdLst/>
              <a:ahLst/>
              <a:cxnLst>
                <a:cxn ang="0">
                  <a:pos x="0" y="13"/>
                </a:cxn>
                <a:cxn ang="0">
                  <a:pos x="14" y="13"/>
                </a:cxn>
                <a:cxn ang="0">
                  <a:pos x="14" y="1"/>
                </a:cxn>
                <a:cxn ang="0">
                  <a:pos x="2" y="0"/>
                </a:cxn>
                <a:cxn ang="0">
                  <a:pos x="0" y="13"/>
                </a:cxn>
              </a:cxnLst>
              <a:rect l="0" t="0" r="r" b="b"/>
              <a:pathLst>
                <a:path w="14" h="13">
                  <a:moveTo>
                    <a:pt x="0" y="13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0" y="1"/>
                    <a:pt x="6" y="0"/>
                    <a:pt x="2" y="0"/>
                  </a:cubicBezTo>
                  <a:cubicBezTo>
                    <a:pt x="1" y="4"/>
                    <a:pt x="0" y="8"/>
                    <a:pt x="0" y="1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" name="Freeform 33">
              <a:extLst>
                <a:ext uri="{FF2B5EF4-FFF2-40B4-BE49-F238E27FC236}">
                  <a16:creationId xmlns:a16="http://schemas.microsoft.com/office/drawing/2014/main" id="{E80E4DAC-D319-4512-9905-0B2325192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6775" y="1836738"/>
              <a:ext cx="46038" cy="60325"/>
            </a:xfrm>
            <a:custGeom>
              <a:avLst/>
              <a:gdLst/>
              <a:ahLst/>
              <a:cxnLst>
                <a:cxn ang="0">
                  <a:pos x="0" y="13"/>
                </a:cxn>
                <a:cxn ang="0">
                  <a:pos x="11" y="14"/>
                </a:cxn>
                <a:cxn ang="0">
                  <a:pos x="11" y="0"/>
                </a:cxn>
                <a:cxn ang="0">
                  <a:pos x="7" y="2"/>
                </a:cxn>
                <a:cxn ang="0">
                  <a:pos x="2" y="9"/>
                </a:cxn>
                <a:cxn ang="0">
                  <a:pos x="0" y="13"/>
                </a:cxn>
              </a:cxnLst>
              <a:rect l="0" t="0" r="r" b="b"/>
              <a:pathLst>
                <a:path w="11" h="14">
                  <a:moveTo>
                    <a:pt x="0" y="13"/>
                  </a:moveTo>
                  <a:cubicBezTo>
                    <a:pt x="4" y="13"/>
                    <a:pt x="7" y="14"/>
                    <a:pt x="11" y="14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9" y="1"/>
                    <a:pt x="7" y="2"/>
                  </a:cubicBezTo>
                  <a:cubicBezTo>
                    <a:pt x="5" y="3"/>
                    <a:pt x="4" y="6"/>
                    <a:pt x="2" y="9"/>
                  </a:cubicBezTo>
                  <a:cubicBezTo>
                    <a:pt x="1" y="10"/>
                    <a:pt x="1" y="11"/>
                    <a:pt x="0" y="1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" name="Freeform 34">
              <a:extLst>
                <a:ext uri="{FF2B5EF4-FFF2-40B4-BE49-F238E27FC236}">
                  <a16:creationId xmlns:a16="http://schemas.microsoft.com/office/drawing/2014/main" id="{03E1C2D2-0BBA-4A43-A51E-6A66B0E60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275" y="1909763"/>
              <a:ext cx="60325" cy="55562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1"/>
                </a:cxn>
                <a:cxn ang="0">
                  <a:pos x="0" y="13"/>
                </a:cxn>
                <a:cxn ang="0">
                  <a:pos x="14" y="13"/>
                </a:cxn>
                <a:cxn ang="0">
                  <a:pos x="12" y="0"/>
                </a:cxn>
              </a:cxnLst>
              <a:rect l="0" t="0" r="r" b="b"/>
              <a:pathLst>
                <a:path w="14" h="13">
                  <a:moveTo>
                    <a:pt x="12" y="0"/>
                  </a:moveTo>
                  <a:cubicBezTo>
                    <a:pt x="8" y="0"/>
                    <a:pt x="4" y="1"/>
                    <a:pt x="0" y="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8"/>
                    <a:pt x="13" y="4"/>
                    <a:pt x="12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0" name="Freeform 35">
              <a:extLst>
                <a:ext uri="{FF2B5EF4-FFF2-40B4-BE49-F238E27FC236}">
                  <a16:creationId xmlns:a16="http://schemas.microsoft.com/office/drawing/2014/main" id="{398B97D0-AA4D-4DEA-A74D-3A92C1EB2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275" y="1981200"/>
              <a:ext cx="60325" cy="39687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0" y="0"/>
                </a:cxn>
                <a:cxn ang="0">
                  <a:pos x="0" y="9"/>
                </a:cxn>
                <a:cxn ang="0">
                  <a:pos x="13" y="9"/>
                </a:cxn>
                <a:cxn ang="0">
                  <a:pos x="14" y="0"/>
                </a:cxn>
              </a:cxnLst>
              <a:rect l="0" t="0" r="r" b="b"/>
              <a:pathLst>
                <a:path w="14" h="9">
                  <a:moveTo>
                    <a:pt x="1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4" y="6"/>
                    <a:pt x="14" y="3"/>
                    <a:pt x="14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654867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68"/>
    </mc:Choice>
    <mc:Fallback>
      <p:transition spd="slow" advTm="65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00"/>
                            </p:stCondLst>
                            <p:childTnLst>
                              <p:par>
                                <p:cTn id="2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8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8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40" grpId="0" animBg="1"/>
      <p:bldP spid="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4C4CF9-20C7-4BEC-87FB-C7036658C4F6}"/>
              </a:ext>
            </a:extLst>
          </p:cNvPr>
          <p:cNvSpPr txBox="1"/>
          <p:nvPr/>
        </p:nvSpPr>
        <p:spPr>
          <a:xfrm>
            <a:off x="0" y="2875002"/>
            <a:ext cx="12192000" cy="110799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Our Progresses</a:t>
            </a:r>
          </a:p>
        </p:txBody>
      </p:sp>
    </p:spTree>
    <p:extLst>
      <p:ext uri="{BB962C8B-B14F-4D97-AF65-F5344CB8AC3E}">
        <p14:creationId xmlns:p14="http://schemas.microsoft.com/office/powerpoint/2010/main" val="2097558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1"/>
    </mc:Choice>
    <mc:Fallback>
      <p:transition spd="slow" advTm="1031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2322</TotalTime>
  <Words>255</Words>
  <Application>Microsoft Office PowerPoint</Application>
  <PresentationFormat>Widescreen</PresentationFormat>
  <Paragraphs>22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Candara</vt:lpstr>
      <vt:lpstr>Dream MMA</vt:lpstr>
      <vt:lpstr>Quicksand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Copyright Notice</dc:title>
  <dc:creator>james</dc:creator>
  <cp:lastModifiedBy>Asus</cp:lastModifiedBy>
  <cp:revision>621</cp:revision>
  <dcterms:created xsi:type="dcterms:W3CDTF">2016-09-28T22:08:47Z</dcterms:created>
  <dcterms:modified xsi:type="dcterms:W3CDTF">2019-10-06T14:25:14Z</dcterms:modified>
</cp:coreProperties>
</file>